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66" r:id="rId2"/>
    <p:sldId id="267" r:id="rId3"/>
    <p:sldId id="268" r:id="rId4"/>
  </p:sldIdLst>
  <p:sldSz cx="12192000" cy="6858000"/>
  <p:notesSz cx="6797675" cy="99266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ter" initials="T" lastIdx="0" clrIdx="0">
    <p:extLst>
      <p:ext uri="{19B8F6BF-5375-455C-9EA6-DF929625EA0E}">
        <p15:presenceInfo xmlns:p15="http://schemas.microsoft.com/office/powerpoint/2012/main" userId="Tes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3C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3692" autoAdjust="0"/>
  </p:normalViewPr>
  <p:slideViewPr>
    <p:cSldViewPr snapToGrid="0">
      <p:cViewPr varScale="1">
        <p:scale>
          <a:sx n="70" d="100"/>
          <a:sy n="70" d="100"/>
        </p:scale>
        <p:origin x="536" y="68"/>
      </p:cViewPr>
      <p:guideLst/>
    </p:cSldViewPr>
  </p:slideViewPr>
  <p:notesTextViewPr>
    <p:cViewPr>
      <p:scale>
        <a:sx n="1" d="1"/>
        <a:sy n="1" d="1"/>
      </p:scale>
      <p:origin x="0" y="0"/>
    </p:cViewPr>
  </p:notesTextViewPr>
  <p:notesViewPr>
    <p:cSldViewPr snapToGrid="0">
      <p:cViewPr varScale="1">
        <p:scale>
          <a:sx n="84" d="100"/>
          <a:sy n="84" d="100"/>
        </p:scale>
        <p:origin x="34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l" rtl="0">
              <a:defRPr sz="1200"/>
            </a:lvl1pPr>
          </a:lstStyle>
          <a:p>
            <a:pPr algn="r" rtl="0"/>
            <a:fld id="{2192B9EA-17F4-4E5D-8ACA-34D195225A39}" type="datetime1">
              <a:rPr lang="ja-JP" altLang="en-US" smtClean="0">
                <a:latin typeface="ＭＳ Ｐゴシック" panose="020B0600070205080204" pitchFamily="50" charset="-128"/>
                <a:ea typeface="ＭＳ Ｐゴシック" panose="020B0600070205080204" pitchFamily="50" charset="-128"/>
              </a:rPr>
              <a:t>2024/11/6</a:t>
            </a:fld>
            <a:endParaRPr lang="ja-JP" altLang="en-US" dirty="0">
              <a:latin typeface="ＭＳ Ｐゴシック" panose="020B0600070205080204" pitchFamily="50" charset="-128"/>
              <a:ea typeface="ＭＳ Ｐゴシック" panose="020B0600070205080204" pitchFamily="50" charset="-128"/>
            </a:endParaRPr>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rtl="0">
              <a:defRPr sz="1200"/>
            </a:lvl1pPr>
          </a:lstStyle>
          <a:p>
            <a:pPr rtl="0"/>
            <a:endParaRPr lang="ja-JP" altLang="en-US" dirty="0">
              <a:latin typeface="ＭＳ Ｐゴシック" panose="020B0600070205080204" pitchFamily="50" charset="-128"/>
              <a:ea typeface="ＭＳ Ｐゴシック" panose="020B0600070205080204" pitchFamily="50" charset="-128"/>
            </a:endParaRPr>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l" rtl="0">
              <a:defRPr sz="1200"/>
            </a:lvl1pPr>
          </a:lstStyle>
          <a:p>
            <a:pPr algn="r" rtl="0"/>
            <a:fld id="{73F7AA83-DE31-4E93-AB07-EF7FB05F6670}" type="slidenum">
              <a:rPr lang="en-US" altLang="ja-JP">
                <a:latin typeface="ＭＳ Ｐゴシック" panose="020B0600070205080204" pitchFamily="50" charset="-128"/>
                <a:ea typeface="ＭＳ Ｐゴシック" panose="020B0600070205080204" pitchFamily="50" charset="-128"/>
              </a:rPr>
              <a:pPr algn="r" rtl="0"/>
              <a:t>‹#›</a:t>
            </a:fld>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21290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rtl="0">
              <a:defRPr sz="1200">
                <a:latin typeface="ＭＳ Ｐゴシック" panose="020B0600070205080204" pitchFamily="50" charset="-128"/>
                <a:ea typeface="ＭＳ Ｐゴシック" panose="020B0600070205080204" pitchFamily="50" charset="-128"/>
              </a:defRPr>
            </a:lvl1pPr>
          </a:lstStyle>
          <a:p>
            <a:fld id="{FF0DA7B9-17D1-4910-A7A5-AEE119EA5B23}" type="datetime1">
              <a:rPr lang="ja-JP" altLang="en-US" smtClean="0"/>
              <a:pPr/>
              <a:t>2024/11/6</a:t>
            </a:fld>
            <a:endParaRPr lang="ja-JP" altLang="en-US" dirty="0"/>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ja-JP" altLang="en-US" dirty="0"/>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rtl="0">
              <a:defRPr sz="1200">
                <a:latin typeface="ＭＳ Ｐゴシック" panose="020B0600070205080204" pitchFamily="50" charset="-128"/>
                <a:ea typeface="ＭＳ Ｐゴシック" panose="020B060007020508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rtl="0">
              <a:defRPr sz="1200">
                <a:latin typeface="ＭＳ Ｐゴシック" panose="020B0600070205080204" pitchFamily="50" charset="-128"/>
                <a:ea typeface="ＭＳ Ｐゴシック" panose="020B0600070205080204" pitchFamily="50" charset="-128"/>
              </a:defRPr>
            </a:lvl1pPr>
          </a:lstStyle>
          <a:p>
            <a:fld id="{935E2820-AFE1-45FA-949E-17BDB534E1DC}" type="slidenum">
              <a:rPr lang="en-US" altLang="ja-JP" smtClean="0"/>
              <a:pPr/>
              <a:t>‹#›</a:t>
            </a:fld>
            <a:endParaRPr lang="en-US" altLang="ja-JP" dirty="0"/>
          </a:p>
        </p:txBody>
      </p:sp>
    </p:spTree>
    <p:extLst>
      <p:ext uri="{BB962C8B-B14F-4D97-AF65-F5344CB8AC3E}">
        <p14:creationId xmlns:p14="http://schemas.microsoft.com/office/powerpoint/2010/main" val="315799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defTabSz="914400" rtl="0" eaLnBrk="1" latinLnBrk="0" hangingPunct="1">
      <a:defRPr sz="12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1</a:t>
            </a:fld>
            <a:endParaRPr lang="en-US" altLang="ja-JP" dirty="0"/>
          </a:p>
        </p:txBody>
      </p:sp>
    </p:spTree>
    <p:extLst>
      <p:ext uri="{BB962C8B-B14F-4D97-AF65-F5344CB8AC3E}">
        <p14:creationId xmlns:p14="http://schemas.microsoft.com/office/powerpoint/2010/main" val="212089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2</a:t>
            </a:fld>
            <a:endParaRPr lang="en-US" altLang="ja-JP" dirty="0"/>
          </a:p>
        </p:txBody>
      </p:sp>
    </p:spTree>
    <p:extLst>
      <p:ext uri="{BB962C8B-B14F-4D97-AF65-F5344CB8AC3E}">
        <p14:creationId xmlns:p14="http://schemas.microsoft.com/office/powerpoint/2010/main" val="80409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noProof="0" dirty="0"/>
          </a:p>
        </p:txBody>
      </p:sp>
      <p:sp>
        <p:nvSpPr>
          <p:cNvPr id="4" name="スライド番号プレースホルダー 3"/>
          <p:cNvSpPr>
            <a:spLocks noGrp="1"/>
          </p:cNvSpPr>
          <p:nvPr>
            <p:ph type="sldNum" sz="quarter" idx="10"/>
          </p:nvPr>
        </p:nvSpPr>
        <p:spPr/>
        <p:txBody>
          <a:bodyPr/>
          <a:lstStyle/>
          <a:p>
            <a:pPr algn="r" rtl="0"/>
            <a:fld id="{935E2820-AFE1-45FA-949E-17BDB534E1DC}" type="slidenum">
              <a:rPr lang="en-US" altLang="ja-JP" smtClean="0"/>
              <a:pPr algn="r" rtl="0"/>
              <a:t>3</a:t>
            </a:fld>
            <a:endParaRPr lang="en-US" altLang="ja-JP" dirty="0"/>
          </a:p>
        </p:txBody>
      </p:sp>
    </p:spTree>
    <p:extLst>
      <p:ext uri="{BB962C8B-B14F-4D97-AF65-F5344CB8AC3E}">
        <p14:creationId xmlns:p14="http://schemas.microsoft.com/office/powerpoint/2010/main" val="2583911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65213" y="304800"/>
            <a:ext cx="7091361" cy="2793906"/>
          </a:xfrm>
        </p:spPr>
        <p:txBody>
          <a:bodyPr rtlCol="0" anchor="b">
            <a:normAutofit/>
          </a:bodyPr>
          <a:lstStyle>
            <a:lvl1pPr algn="l" rtl="0">
              <a:lnSpc>
                <a:spcPct val="80000"/>
              </a:lnSpc>
              <a:defRPr sz="6600"/>
            </a:lvl1pPr>
          </a:lstStyle>
          <a:p>
            <a:pPr rtl="0"/>
            <a:r>
              <a:rPr lang="ja-JP" altLang="en-US" smtClean="0"/>
              <a:t>マスター タイトルの書式設定</a:t>
            </a:r>
            <a:endParaRPr lang="ja-JP" altLang="en-US" dirty="0"/>
          </a:p>
        </p:txBody>
      </p:sp>
      <p:sp>
        <p:nvSpPr>
          <p:cNvPr id="3" name="サブタイトル 2"/>
          <p:cNvSpPr>
            <a:spLocks noGrp="1"/>
          </p:cNvSpPr>
          <p:nvPr>
            <p:ph type="subTitle" idx="1"/>
          </p:nvPr>
        </p:nvSpPr>
        <p:spPr>
          <a:xfrm>
            <a:off x="1065213" y="3108804"/>
            <a:ext cx="7091361" cy="838200"/>
          </a:xfrm>
        </p:spPr>
        <p:txBody>
          <a:bodyPr rtlCol="0"/>
          <a:lstStyle>
            <a:lvl1pPr marL="0" indent="0" algn="l" rtl="0">
              <a:spcBef>
                <a:spcPts val="0"/>
              </a:spcBef>
              <a:buNone/>
              <a:defRPr sz="2400">
                <a:solidFill>
                  <a:schemeClr val="accent2"/>
                </a:solidFill>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ja-JP" altLang="en-US" smtClean="0"/>
              <a:t>マスター サブタイトルの書式設定</a:t>
            </a:r>
            <a:endParaRPr lang="ja-JP" altLang="en-US" dirty="0"/>
          </a:p>
        </p:txBody>
      </p:sp>
      <p:sp>
        <p:nvSpPr>
          <p:cNvPr id="8" name="日付プレースホルダー 7"/>
          <p:cNvSpPr>
            <a:spLocks noGrp="1"/>
          </p:cNvSpPr>
          <p:nvPr>
            <p:ph type="dt" sz="half" idx="10"/>
          </p:nvPr>
        </p:nvSpPr>
        <p:spPr/>
        <p:txBody>
          <a:bodyPr rtlCol="0"/>
          <a:lstStyle>
            <a:lvl1pPr>
              <a:defRPr/>
            </a:lvl1pPr>
          </a:lstStyle>
          <a:p>
            <a:fld id="{708CA6E0-73DE-4ADD-A239-4936420711BF}" type="datetime1">
              <a:rPr lang="ja-JP" altLang="en-US" smtClean="0"/>
              <a:pPr/>
              <a:t>2024/11/6</a:t>
            </a:fld>
            <a:endParaRPr lang="ja-JP" altLang="en-US" dirty="0"/>
          </a:p>
        </p:txBody>
      </p:sp>
      <p:sp>
        <p:nvSpPr>
          <p:cNvPr id="9" name="フッター プレースホルダー 8"/>
          <p:cNvSpPr>
            <a:spLocks noGrp="1"/>
          </p:cNvSpPr>
          <p:nvPr>
            <p:ph type="ftr" sz="quarter" idx="11"/>
          </p:nvPr>
        </p:nvSpPr>
        <p:spPr/>
        <p:txBody>
          <a:bodyPr rtlCol="0"/>
          <a:lstStyle/>
          <a:p>
            <a:pPr rtl="0"/>
            <a:endParaRPr lang="ja-JP" altLang="en-US" dirty="0"/>
          </a:p>
        </p:txBody>
      </p:sp>
      <p:sp>
        <p:nvSpPr>
          <p:cNvPr id="10" name="スライド番号プレースホルダー 9"/>
          <p:cNvSpPr>
            <a:spLocks noGrp="1"/>
          </p:cNvSpPr>
          <p:nvPr>
            <p:ph type="sldNum" sz="quarter" idx="12"/>
          </p:nvPr>
        </p:nvSpPr>
        <p:spPr/>
        <p:txBody>
          <a:bodyPr rtlCol="0"/>
          <a:lstStyle/>
          <a:p>
            <a:pPr rtl="0"/>
            <a:fld id="{8FDBFFB2-86D9-4B8F-A59A-553A60B94BBE}" type="slidenum">
              <a:rPr lang="en-US" altLang="ja-JP" smtClean="0"/>
              <a:pPr/>
              <a:t>‹#›</a:t>
            </a:fld>
            <a:endParaRPr lang="en-US" altLang="ja-JP" dirty="0"/>
          </a:p>
        </p:txBody>
      </p:sp>
    </p:spTree>
    <p:extLst>
      <p:ext uri="{BB962C8B-B14F-4D97-AF65-F5344CB8AC3E}">
        <p14:creationId xmlns:p14="http://schemas.microsoft.com/office/powerpoint/2010/main" val="189054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mtClean="0"/>
              <a:t>マスター タイトルの書式設定</a:t>
            </a:r>
            <a:endParaRPr lang="ja-JP" altLang="en-US" dirty="0"/>
          </a:p>
        </p:txBody>
      </p:sp>
      <p:sp>
        <p:nvSpPr>
          <p:cNvPr id="3" name="縦書きテキスト プレースホルダー 2"/>
          <p:cNvSpPr>
            <a:spLocks noGrp="1"/>
          </p:cNvSpPr>
          <p:nvPr>
            <p:ph type="body" orient="vert" idx="1"/>
          </p:nvPr>
        </p:nvSpPr>
        <p:spPr/>
        <p:txBody>
          <a:bodyPr vert="eaVert" rtlCol="0"/>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5DF09DDB-8891-4984-AB4A-0A10422BAB45}" type="datetime1">
              <a:rPr lang="ja-JP" altLang="en-US" smtClean="0"/>
              <a:pPr/>
              <a:t>2024/11/6</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4207666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865014" y="304801"/>
            <a:ext cx="1715800" cy="5410200"/>
          </a:xfrm>
        </p:spPr>
        <p:txBody>
          <a:bodyPr vert="eaVert" rtlCol="0"/>
          <a:lstStyle/>
          <a:p>
            <a:pPr rtl="0"/>
            <a:r>
              <a:rPr lang="ja-JP" altLang="en-US" smtClean="0"/>
              <a:t>マスター タイトルの書式設定</a:t>
            </a:r>
            <a:endParaRPr lang="ja-JP" altLang="en-US" dirty="0"/>
          </a:p>
        </p:txBody>
      </p:sp>
      <p:sp>
        <p:nvSpPr>
          <p:cNvPr id="3" name="縦書きテキスト プレースホルダー 2"/>
          <p:cNvSpPr>
            <a:spLocks noGrp="1"/>
          </p:cNvSpPr>
          <p:nvPr>
            <p:ph type="body" orient="vert" idx="1"/>
          </p:nvPr>
        </p:nvSpPr>
        <p:spPr>
          <a:xfrm>
            <a:off x="2209800" y="304801"/>
            <a:ext cx="7502814" cy="5410200"/>
          </a:xfrm>
        </p:spPr>
        <p:txBody>
          <a:bodyPr vert="eaVert" rtlCol="0"/>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B1D5778D-6338-4C50-BD3C-3E7FA353242B}" type="datetime1">
              <a:rPr lang="ja-JP" altLang="en-US" smtClean="0"/>
              <a:pPr/>
              <a:t>2024/11/6</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129949773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p:txBody>
          <a:bodyPr rtlCol="0"/>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4" name="日付プレースホルダー 3"/>
          <p:cNvSpPr>
            <a:spLocks noGrp="1"/>
          </p:cNvSpPr>
          <p:nvPr>
            <p:ph type="dt" sz="half" idx="10"/>
          </p:nvPr>
        </p:nvSpPr>
        <p:spPr/>
        <p:txBody>
          <a:bodyPr rtlCol="0"/>
          <a:lstStyle>
            <a:lvl1pPr>
              <a:defRPr/>
            </a:lvl1pPr>
          </a:lstStyle>
          <a:p>
            <a:fld id="{B92F3B02-0D00-4E23-97DD-56CBC99F72F8}" type="datetime1">
              <a:rPr lang="ja-JP" altLang="en-US" smtClean="0"/>
              <a:pPr/>
              <a:t>2024/11/6</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58999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180013" y="1600200"/>
            <a:ext cx="6400801" cy="2486025"/>
          </a:xfrm>
        </p:spPr>
        <p:txBody>
          <a:bodyPr rtlCol="0" anchor="b">
            <a:normAutofit/>
          </a:bodyPr>
          <a:lstStyle>
            <a:lvl1pPr algn="l" rtl="0">
              <a:defRPr sz="5200"/>
            </a:lvl1pPr>
          </a:lstStyle>
          <a:p>
            <a:pPr rtl="0"/>
            <a:r>
              <a:rPr lang="ja-JP" altLang="en-US" smtClean="0"/>
              <a:t>マスター タイトルの書式設定</a:t>
            </a:r>
            <a:endParaRPr lang="ja-JP" altLang="en-US" dirty="0"/>
          </a:p>
        </p:txBody>
      </p:sp>
      <p:sp>
        <p:nvSpPr>
          <p:cNvPr id="3" name="テキスト プレースホルダー 2"/>
          <p:cNvSpPr>
            <a:spLocks noGrp="1"/>
          </p:cNvSpPr>
          <p:nvPr>
            <p:ph type="body" idx="1"/>
          </p:nvPr>
        </p:nvSpPr>
        <p:spPr>
          <a:xfrm>
            <a:off x="5180011" y="4105029"/>
            <a:ext cx="6400801" cy="914400"/>
          </a:xfrm>
        </p:spPr>
        <p:txBody>
          <a:bodyPr rtlCol="0">
            <a:normAutofit/>
          </a:bodyPr>
          <a:lstStyle>
            <a:lvl1pPr marL="0" indent="0" algn="l" rtl="0">
              <a:buNone/>
              <a:defRPr sz="2000">
                <a:solidFill>
                  <a:schemeClr val="accent2"/>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ja-JP" altLang="en-US" smtClean="0"/>
              <a:t>マスター テキストの書式設定</a:t>
            </a:r>
          </a:p>
        </p:txBody>
      </p:sp>
      <p:sp>
        <p:nvSpPr>
          <p:cNvPr id="4" name="日付プレースホルダー 3"/>
          <p:cNvSpPr>
            <a:spLocks noGrp="1"/>
          </p:cNvSpPr>
          <p:nvPr>
            <p:ph type="dt" sz="half" idx="10"/>
          </p:nvPr>
        </p:nvSpPr>
        <p:spPr/>
        <p:txBody>
          <a:bodyPr rtlCol="0"/>
          <a:lstStyle>
            <a:lvl1pPr>
              <a:defRPr/>
            </a:lvl1pPr>
          </a:lstStyle>
          <a:p>
            <a:fld id="{A48DA301-82D4-4B4B-9123-1753266ADA46}" type="datetime1">
              <a:rPr lang="ja-JP" altLang="en-US" smtClean="0"/>
              <a:pPr/>
              <a:t>2024/11/6</a:t>
            </a:fld>
            <a:endParaRPr lang="ja-JP" altLang="en-US" dirty="0"/>
          </a:p>
        </p:txBody>
      </p:sp>
      <p:sp>
        <p:nvSpPr>
          <p:cNvPr id="5" name="フッター プレースホルダー 4"/>
          <p:cNvSpPr>
            <a:spLocks noGrp="1"/>
          </p:cNvSpPr>
          <p:nvPr>
            <p:ph type="ftr" sz="quarter" idx="11"/>
          </p:nvPr>
        </p:nvSpPr>
        <p:spPr/>
        <p:txBody>
          <a:bodyPr rtlCol="0"/>
          <a:lstStyle/>
          <a:p>
            <a:pPr rtl="0"/>
            <a:endParaRPr lang="ja-JP" altLang="en-US" dirty="0"/>
          </a:p>
        </p:txBody>
      </p:sp>
      <p:sp>
        <p:nvSpPr>
          <p:cNvPr id="6" name="スライド番号プレースホルダー 5"/>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11791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2208213" y="1600200"/>
            <a:ext cx="4572000" cy="4114800"/>
          </a:xfrm>
        </p:spPr>
        <p:txBody>
          <a:bodyPr rtlCol="0"/>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4" name="コンテンツ プレースホルダー 3"/>
          <p:cNvSpPr>
            <a:spLocks noGrp="1"/>
          </p:cNvSpPr>
          <p:nvPr>
            <p:ph sz="half" idx="2"/>
          </p:nvPr>
        </p:nvSpPr>
        <p:spPr>
          <a:xfrm>
            <a:off x="7008813" y="1600200"/>
            <a:ext cx="4572000" cy="4114800"/>
          </a:xfrm>
        </p:spPr>
        <p:txBody>
          <a:bodyPr rtlCol="0"/>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5" name="日付プレースホルダー 4"/>
          <p:cNvSpPr>
            <a:spLocks noGrp="1"/>
          </p:cNvSpPr>
          <p:nvPr>
            <p:ph type="dt" sz="half" idx="10"/>
          </p:nvPr>
        </p:nvSpPr>
        <p:spPr/>
        <p:txBody>
          <a:bodyPr rtlCol="0"/>
          <a:lstStyle>
            <a:lvl1pPr>
              <a:defRPr/>
            </a:lvl1pPr>
          </a:lstStyle>
          <a:p>
            <a:fld id="{96C96ECB-6432-4744-A710-C9722D4B6687}" type="datetime1">
              <a:rPr lang="ja-JP" altLang="en-US" smtClean="0"/>
              <a:pPr/>
              <a:t>2024/11/6</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6077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mtClean="0"/>
              <a:t>マスター タイトルの書式設定</a:t>
            </a:r>
            <a:endParaRPr lang="ja-JP" altLang="en-US" dirty="0"/>
          </a:p>
        </p:txBody>
      </p:sp>
      <p:sp>
        <p:nvSpPr>
          <p:cNvPr id="3" name="テキスト プレースホルダー 2"/>
          <p:cNvSpPr>
            <a:spLocks noGrp="1"/>
          </p:cNvSpPr>
          <p:nvPr>
            <p:ph type="body" idx="1"/>
          </p:nvPr>
        </p:nvSpPr>
        <p:spPr>
          <a:xfrm>
            <a:off x="22082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smtClean="0"/>
              <a:t>マスター テキストの書式設定</a:t>
            </a:r>
          </a:p>
        </p:txBody>
      </p:sp>
      <p:sp>
        <p:nvSpPr>
          <p:cNvPr id="4" name="コンテンツ プレースホルダー 3"/>
          <p:cNvSpPr>
            <a:spLocks noGrp="1"/>
          </p:cNvSpPr>
          <p:nvPr>
            <p:ph sz="half" idx="2"/>
          </p:nvPr>
        </p:nvSpPr>
        <p:spPr>
          <a:xfrm>
            <a:off x="2208213" y="2505075"/>
            <a:ext cx="4572000" cy="3337560"/>
          </a:xfrm>
        </p:spPr>
        <p:txBody>
          <a:bodyPr rtlCol="0"/>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5" name="テキスト プレースホルダー 4"/>
          <p:cNvSpPr>
            <a:spLocks noGrp="1"/>
          </p:cNvSpPr>
          <p:nvPr>
            <p:ph type="body" sz="quarter" idx="3"/>
          </p:nvPr>
        </p:nvSpPr>
        <p:spPr>
          <a:xfrm>
            <a:off x="7008813" y="1600200"/>
            <a:ext cx="4572000" cy="823912"/>
          </a:xfrm>
        </p:spPr>
        <p:txBody>
          <a:bodyPr rtlCol="0" anchor="ctr">
            <a:noAutofit/>
          </a:bodyPr>
          <a:lstStyle>
            <a:lvl1pPr marL="0" indent="0" algn="l" rtl="0">
              <a:spcBef>
                <a:spcPts val="0"/>
              </a:spcBef>
              <a:buNone/>
              <a:defRPr sz="2100" b="0">
                <a:solidFill>
                  <a:schemeClr val="accent2"/>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ja-JP" altLang="en-US" smtClean="0"/>
              <a:t>マスター テキストの書式設定</a:t>
            </a:r>
          </a:p>
        </p:txBody>
      </p:sp>
      <p:sp>
        <p:nvSpPr>
          <p:cNvPr id="6" name="コンテンツ プレースホルダー 5"/>
          <p:cNvSpPr>
            <a:spLocks noGrp="1"/>
          </p:cNvSpPr>
          <p:nvPr>
            <p:ph sz="quarter" idx="4"/>
          </p:nvPr>
        </p:nvSpPr>
        <p:spPr>
          <a:xfrm>
            <a:off x="7008813" y="2505075"/>
            <a:ext cx="4572000" cy="3337560"/>
          </a:xfrm>
        </p:spPr>
        <p:txBody>
          <a:bodyPr rtlCol="0"/>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7" name="日付プレースホルダー 6"/>
          <p:cNvSpPr>
            <a:spLocks noGrp="1"/>
          </p:cNvSpPr>
          <p:nvPr>
            <p:ph type="dt" sz="half" idx="10"/>
          </p:nvPr>
        </p:nvSpPr>
        <p:spPr/>
        <p:txBody>
          <a:bodyPr rtlCol="0"/>
          <a:lstStyle>
            <a:lvl1pPr>
              <a:defRPr/>
            </a:lvl1pPr>
          </a:lstStyle>
          <a:p>
            <a:fld id="{53C17D87-FC4D-411B-BAF0-8C98021FEE4A}" type="datetime1">
              <a:rPr lang="ja-JP" altLang="en-US" smtClean="0"/>
              <a:pPr/>
              <a:t>2024/11/6</a:t>
            </a:fld>
            <a:endParaRPr lang="ja-JP" altLang="en-US" dirty="0"/>
          </a:p>
        </p:txBody>
      </p:sp>
      <p:sp>
        <p:nvSpPr>
          <p:cNvPr id="8" name="フッター プレースホルダー 7"/>
          <p:cNvSpPr>
            <a:spLocks noGrp="1"/>
          </p:cNvSpPr>
          <p:nvPr>
            <p:ph type="ftr" sz="quarter" idx="11"/>
          </p:nvPr>
        </p:nvSpPr>
        <p:spPr/>
        <p:txBody>
          <a:bodyPr rtlCol="0"/>
          <a:lstStyle/>
          <a:p>
            <a:pPr rtl="0"/>
            <a:endParaRPr lang="ja-JP" altLang="en-US" dirty="0"/>
          </a:p>
        </p:txBody>
      </p:sp>
      <p:sp>
        <p:nvSpPr>
          <p:cNvPr id="9" name="スライド番号プレースホルダー 8"/>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8330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smtClean="0"/>
              <a:t>マスター タイトルの書式設定</a:t>
            </a:r>
            <a:endParaRPr lang="ja-JP" altLang="en-US" dirty="0"/>
          </a:p>
        </p:txBody>
      </p:sp>
      <p:sp>
        <p:nvSpPr>
          <p:cNvPr id="3" name="日付プレースホルダー 2"/>
          <p:cNvSpPr>
            <a:spLocks noGrp="1"/>
          </p:cNvSpPr>
          <p:nvPr>
            <p:ph type="dt" sz="half" idx="10"/>
          </p:nvPr>
        </p:nvSpPr>
        <p:spPr/>
        <p:txBody>
          <a:bodyPr rtlCol="0"/>
          <a:lstStyle>
            <a:lvl1pPr>
              <a:defRPr/>
            </a:lvl1pPr>
          </a:lstStyle>
          <a:p>
            <a:fld id="{E924F196-8CA2-4AA9-9FF1-EC0766FE483B}" type="datetime1">
              <a:rPr lang="ja-JP" altLang="en-US" smtClean="0"/>
              <a:pPr/>
              <a:t>2024/11/6</a:t>
            </a:fld>
            <a:endParaRPr lang="ja-JP" altLang="en-US" dirty="0"/>
          </a:p>
        </p:txBody>
      </p:sp>
      <p:sp>
        <p:nvSpPr>
          <p:cNvPr id="4" name="フッター プレースホルダー 3"/>
          <p:cNvSpPr>
            <a:spLocks noGrp="1"/>
          </p:cNvSpPr>
          <p:nvPr>
            <p:ph type="ftr" sz="quarter" idx="11"/>
          </p:nvPr>
        </p:nvSpPr>
        <p:spPr/>
        <p:txBody>
          <a:bodyPr rtlCol="0"/>
          <a:lstStyle/>
          <a:p>
            <a:pPr rtl="0"/>
            <a:endParaRPr lang="ja-JP" altLang="en-US" dirty="0"/>
          </a:p>
        </p:txBody>
      </p:sp>
      <p:sp>
        <p:nvSpPr>
          <p:cNvPr id="5" name="スライド番号プレースホルダー 4"/>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36983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lvl1pPr>
              <a:defRPr/>
            </a:lvl1pPr>
          </a:lstStyle>
          <a:p>
            <a:fld id="{E50897D6-4FC0-49BE-85A8-6CE0D836E768}" type="datetime1">
              <a:rPr lang="ja-JP" altLang="en-US" smtClean="0"/>
              <a:pPr/>
              <a:t>2024/11/6</a:t>
            </a:fld>
            <a:endParaRPr lang="ja-JP" altLang="en-US" dirty="0"/>
          </a:p>
        </p:txBody>
      </p:sp>
      <p:sp>
        <p:nvSpPr>
          <p:cNvPr id="3" name="フッター プレースホルダー 2"/>
          <p:cNvSpPr>
            <a:spLocks noGrp="1"/>
          </p:cNvSpPr>
          <p:nvPr>
            <p:ph type="ftr" sz="quarter" idx="11"/>
          </p:nvPr>
        </p:nvSpPr>
        <p:spPr/>
        <p:txBody>
          <a:bodyPr rtlCol="0"/>
          <a:lstStyle/>
          <a:p>
            <a:pPr rtl="0"/>
            <a:endParaRPr lang="ja-JP" altLang="en-US" dirty="0"/>
          </a:p>
        </p:txBody>
      </p:sp>
      <p:sp>
        <p:nvSpPr>
          <p:cNvPr id="4" name="スライド番号プレースホルダー 3"/>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22225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ja-JP" altLang="en-US" smtClean="0"/>
              <a:t>マスター タイトルの書式設定</a:t>
            </a:r>
            <a:endParaRPr lang="ja-JP" altLang="en-US" dirty="0"/>
          </a:p>
        </p:txBody>
      </p:sp>
      <p:sp>
        <p:nvSpPr>
          <p:cNvPr id="3" name="コンテンツ プレースホルダー 2"/>
          <p:cNvSpPr>
            <a:spLocks noGrp="1"/>
          </p:cNvSpPr>
          <p:nvPr>
            <p:ph idx="1"/>
          </p:nvPr>
        </p:nvSpPr>
        <p:spPr>
          <a:xfrm>
            <a:off x="1293813" y="533400"/>
            <a:ext cx="6858000" cy="4800600"/>
          </a:xfrm>
        </p:spPr>
        <p:txBody>
          <a:bodyPr rtlCol="0">
            <a:normAutofit/>
          </a:bodyPr>
          <a:lstStyle>
            <a:lvl1pPr algn="l" rtl="0">
              <a:defRPr sz="2400"/>
            </a:lvl1pPr>
            <a:lvl2pPr algn="l" rtl="0">
              <a:defRPr sz="2000"/>
            </a:lvl2pPr>
            <a:lvl3pPr algn="l" rtl="0">
              <a:defRPr sz="1800"/>
            </a:lvl3pPr>
            <a:lvl4pPr algn="l" rtl="0">
              <a:defRPr sz="1600"/>
            </a:lvl4pPr>
            <a:lvl5pPr algn="l" rtl="0">
              <a:defRPr sz="1400"/>
            </a:lvl5pPr>
            <a:lvl6pPr algn="l" rtl="0">
              <a:defRPr sz="1400"/>
            </a:lvl6pPr>
            <a:lvl7pPr algn="l" rtl="0">
              <a:defRPr sz="1400"/>
            </a:lvl7pPr>
            <a:lvl8pPr algn="l" rtl="0">
              <a:defRPr sz="1400"/>
            </a:lvl8pPr>
            <a:lvl9pPr algn="l" rtl="0">
              <a:defRPr sz="1400"/>
            </a:lvl9pPr>
          </a:lstStyle>
          <a:p>
            <a:pPr lvl="0" rtl="0"/>
            <a:r>
              <a:rPr lang="ja-JP" altLang="en-US" smtClean="0"/>
              <a:t>マスター テキストの書式設定</a:t>
            </a:r>
          </a:p>
          <a:p>
            <a:pPr lvl="1" rtl="0"/>
            <a:r>
              <a:rPr lang="ja-JP" altLang="en-US" smtClean="0"/>
              <a:t>第 </a:t>
            </a:r>
            <a:r>
              <a:rPr lang="en-US" altLang="ja-JP" smtClean="0"/>
              <a:t>2 </a:t>
            </a:r>
            <a:r>
              <a:rPr lang="ja-JP" altLang="en-US" smtClean="0"/>
              <a:t>レベル</a:t>
            </a:r>
          </a:p>
          <a:p>
            <a:pPr lvl="2" rtl="0"/>
            <a:r>
              <a:rPr lang="ja-JP" altLang="en-US" smtClean="0"/>
              <a:t>第 </a:t>
            </a:r>
            <a:r>
              <a:rPr lang="en-US" altLang="ja-JP" smtClean="0"/>
              <a:t>3 </a:t>
            </a:r>
            <a:r>
              <a:rPr lang="ja-JP" altLang="en-US" smtClean="0"/>
              <a:t>レベル</a:t>
            </a:r>
          </a:p>
          <a:p>
            <a:pPr lvl="3" rtl="0"/>
            <a:r>
              <a:rPr lang="ja-JP" altLang="en-US" smtClean="0"/>
              <a:t>第 </a:t>
            </a:r>
            <a:r>
              <a:rPr lang="en-US" altLang="ja-JP" smtClean="0"/>
              <a:t>4 </a:t>
            </a:r>
            <a:r>
              <a:rPr lang="ja-JP" altLang="en-US" smtClean="0"/>
              <a:t>レベル</a:t>
            </a:r>
          </a:p>
          <a:p>
            <a:pPr lvl="4" rtl="0"/>
            <a:r>
              <a:rPr lang="ja-JP" altLang="en-US" smtClean="0"/>
              <a:t>第 </a:t>
            </a:r>
            <a:r>
              <a:rPr lang="en-US" altLang="ja-JP" smtClean="0"/>
              <a:t>5 </a:t>
            </a:r>
            <a:r>
              <a:rPr lang="ja-JP" altLang="en-US" smtClean="0"/>
              <a:t>レベル</a:t>
            </a:r>
            <a:endParaRPr lang="ja-JP" altLang="en-US" dirty="0"/>
          </a:p>
        </p:txBody>
      </p:sp>
      <p:sp>
        <p:nvSpPr>
          <p:cNvPr id="4" name="テキスト プレースホルダー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smtClean="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667BA3ED-5722-4A97-BE9E-19F40CB56F6A}" type="datetime1">
              <a:rPr lang="ja-JP" altLang="en-US" smtClean="0"/>
              <a:pPr/>
              <a:t>2024/11/6</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18977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837612" y="2277477"/>
            <a:ext cx="2743201" cy="2322178"/>
          </a:xfrm>
        </p:spPr>
        <p:txBody>
          <a:bodyPr rtlCol="0" anchor="b">
            <a:normAutofit/>
          </a:bodyPr>
          <a:lstStyle>
            <a:lvl1pPr algn="l" rtl="0">
              <a:defRPr sz="2600">
                <a:solidFill>
                  <a:schemeClr val="accent2"/>
                </a:solidFill>
              </a:defRPr>
            </a:lvl1pPr>
          </a:lstStyle>
          <a:p>
            <a:pPr rtl="0"/>
            <a:r>
              <a:rPr lang="ja-JP" altLang="en-US" smtClean="0"/>
              <a:t>マスター タイトルの書式設定</a:t>
            </a:r>
            <a:endParaRPr lang="ja-JP" altLang="en-US" dirty="0"/>
          </a:p>
        </p:txBody>
      </p:sp>
      <p:sp>
        <p:nvSpPr>
          <p:cNvPr id="8" name="角丸四角形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dirty="0"/>
          </a:p>
        </p:txBody>
      </p:sp>
      <p:sp>
        <p:nvSpPr>
          <p:cNvPr id="3" name="図プレースホルダー 2" descr="画像を追加する空のプレースホルダー。プレースホルダーをクリックし、追加する画像を選択します。"/>
          <p:cNvSpPr>
            <a:spLocks noGrp="1"/>
          </p:cNvSpPr>
          <p:nvPr>
            <p:ph type="pic" idx="1"/>
          </p:nvPr>
        </p:nvSpPr>
        <p:spPr>
          <a:xfrm>
            <a:off x="1408112" y="647700"/>
            <a:ext cx="6629400" cy="4572000"/>
          </a:xfrm>
          <a:prstGeom prst="roundRect">
            <a:avLst>
              <a:gd name="adj" fmla="val 3725"/>
            </a:avLst>
          </a:prstGeo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ja-JP" altLang="en-US" smtClean="0"/>
              <a:t>図を追加</a:t>
            </a:r>
            <a:endParaRPr lang="ja-JP" altLang="en-US" dirty="0"/>
          </a:p>
        </p:txBody>
      </p:sp>
      <p:sp>
        <p:nvSpPr>
          <p:cNvPr id="4" name="テキスト プレースホルダー 3"/>
          <p:cNvSpPr>
            <a:spLocks noGrp="1"/>
          </p:cNvSpPr>
          <p:nvPr>
            <p:ph type="body" sz="half" idx="2"/>
          </p:nvPr>
        </p:nvSpPr>
        <p:spPr>
          <a:xfrm>
            <a:off x="8837614" y="4583187"/>
            <a:ext cx="2743200" cy="1131813"/>
          </a:xfrm>
        </p:spPr>
        <p:txBody>
          <a:bodyPr rtlCol="0">
            <a:normAutofit/>
          </a:bodyPr>
          <a:lstStyle>
            <a:lvl1pPr marL="0" indent="0" algn="l" rtl="0">
              <a:spcBef>
                <a:spcPts val="1000"/>
              </a:spcBef>
              <a:buNone/>
              <a:defRPr sz="14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ja-JP" altLang="en-US" smtClean="0"/>
              <a:t>マスター テキストの書式設定</a:t>
            </a:r>
          </a:p>
        </p:txBody>
      </p:sp>
      <p:sp>
        <p:nvSpPr>
          <p:cNvPr id="5" name="日付プレースホルダー 4"/>
          <p:cNvSpPr>
            <a:spLocks noGrp="1"/>
          </p:cNvSpPr>
          <p:nvPr>
            <p:ph type="dt" sz="half" idx="10"/>
          </p:nvPr>
        </p:nvSpPr>
        <p:spPr/>
        <p:txBody>
          <a:bodyPr rtlCol="0"/>
          <a:lstStyle>
            <a:lvl1pPr>
              <a:defRPr/>
            </a:lvl1pPr>
          </a:lstStyle>
          <a:p>
            <a:fld id="{24DF3647-B522-490D-B25A-C7D2B70ACC12}" type="datetime1">
              <a:rPr lang="ja-JP" altLang="en-US" smtClean="0"/>
              <a:pPr/>
              <a:t>2024/11/6</a:t>
            </a:fld>
            <a:endParaRPr lang="ja-JP" altLang="en-US" dirty="0"/>
          </a:p>
        </p:txBody>
      </p:sp>
      <p:sp>
        <p:nvSpPr>
          <p:cNvPr id="6" name="フッター プレースホルダー 5"/>
          <p:cNvSpPr>
            <a:spLocks noGrp="1"/>
          </p:cNvSpPr>
          <p:nvPr>
            <p:ph type="ftr" sz="quarter" idx="11"/>
          </p:nvPr>
        </p:nvSpPr>
        <p:spPr/>
        <p:txBody>
          <a:bodyPr rtlCol="0"/>
          <a:lstStyle/>
          <a:p>
            <a:pPr rtl="0"/>
            <a:endParaRPr lang="ja-JP" altLang="en-US" dirty="0"/>
          </a:p>
        </p:txBody>
      </p:sp>
      <p:sp>
        <p:nvSpPr>
          <p:cNvPr id="7" name="スライド番号プレースホルダー 6"/>
          <p:cNvSpPr>
            <a:spLocks noGrp="1"/>
          </p:cNvSpPr>
          <p:nvPr>
            <p:ph type="sldNum" sz="quarter" idx="12"/>
          </p:nvPr>
        </p:nvSpPr>
        <p:spPr/>
        <p:txBody>
          <a:bodyPr rtlCol="0"/>
          <a:lstStyle/>
          <a:p>
            <a:pPr rtl="0"/>
            <a:fld id="{8FDBFFB2-86D9-4B8F-A59A-553A60B94BBE}" type="slidenum">
              <a:rPr lang="en-US" altLang="ja-JP" smtClean="0"/>
              <a:t>‹#›</a:t>
            </a:fld>
            <a:endParaRPr lang="en-US" altLang="ja-JP" dirty="0"/>
          </a:p>
        </p:txBody>
      </p:sp>
    </p:spTree>
    <p:extLst>
      <p:ext uri="{BB962C8B-B14F-4D97-AF65-F5344CB8AC3E}">
        <p14:creationId xmlns:p14="http://schemas.microsoft.com/office/powerpoint/2010/main" val="63930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ja-JP" altLang="en-US" dirty="0"/>
              <a:t>クリックしてマスター タイトルのスタイルを編集する</a:t>
            </a:r>
          </a:p>
        </p:txBody>
      </p:sp>
      <p:sp>
        <p:nvSpPr>
          <p:cNvPr id="3" name="テキスト プレースホルダー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ja-JP" altLang="en-US" dirty="0"/>
              <a:t>マスター テキストの書式設定</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4" name="日付プレースホルダー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rtl="0">
              <a:defRPr sz="1100">
                <a:solidFill>
                  <a:schemeClr val="tx2"/>
                </a:solidFill>
              </a:defRPr>
            </a:lvl1pPr>
          </a:lstStyle>
          <a:p>
            <a:fld id="{5383B89A-CE53-430B-B8F8-B182E315D9A5}" type="datetime1">
              <a:rPr lang="ja-JP" altLang="en-US" smtClean="0"/>
              <a:pPr/>
              <a:t>2024/11/6</a:t>
            </a:fld>
            <a:endParaRPr lang="ja-JP" altLang="en-US" dirty="0"/>
          </a:p>
        </p:txBody>
      </p:sp>
      <p:sp>
        <p:nvSpPr>
          <p:cNvPr id="5" name="フッター プレースホルダー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rtl="0">
              <a:defRPr sz="1100">
                <a:solidFill>
                  <a:schemeClr val="tx2"/>
                </a:solidFill>
              </a:defRPr>
            </a:lvl1pPr>
          </a:lstStyle>
          <a:p>
            <a:pPr rtl="0"/>
            <a:endParaRPr lang="ja-JP" altLang="en-US" dirty="0"/>
          </a:p>
        </p:txBody>
      </p:sp>
      <p:sp>
        <p:nvSpPr>
          <p:cNvPr id="6" name="スライド番号プレースホルダー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rtl="0">
              <a:defRPr sz="1100" b="1">
                <a:solidFill>
                  <a:srgbClr val="AB3C19"/>
                </a:solidFill>
              </a:defRPr>
            </a:lvl1pPr>
          </a:lstStyle>
          <a:p>
            <a:pPr rtl="0"/>
            <a:fld id="{8FDBFFB2-86D9-4B8F-A59A-553A60B94BBE}" type="slidenum">
              <a:rPr lang="en-US" altLang="ja-JP" smtClean="0"/>
              <a:pPr/>
              <a:t>‹#›</a:t>
            </a:fld>
            <a:endParaRPr lang="ja-JP" altLang="en-US" dirty="0"/>
          </a:p>
        </p:txBody>
      </p:sp>
    </p:spTree>
    <p:extLst>
      <p:ext uri="{BB962C8B-B14F-4D97-AF65-F5344CB8AC3E}">
        <p14:creationId xmlns:p14="http://schemas.microsoft.com/office/powerpoint/2010/main" val="1170255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3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kumimoji="1"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kumimoji="1"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kumimoji="1"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kumimoji="1" sz="1400" kern="1200">
          <a:solidFill>
            <a:schemeClr val="tx1"/>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59152" y="137160"/>
            <a:ext cx="9841992" cy="369332"/>
          </a:xfrm>
          <a:prstGeom prst="rect">
            <a:avLst/>
          </a:prstGeom>
          <a:noFill/>
        </p:spPr>
        <p:txBody>
          <a:bodyPr wrap="square" rtlCol="0">
            <a:spAutoFit/>
          </a:bodyPr>
          <a:lstStyle/>
          <a:p>
            <a:r>
              <a:rPr kumimoji="1" lang="ja-JP" altLang="en-US" dirty="0" smtClean="0"/>
              <a:t>　　　　　　放課後等デイサービス　スリール　　　　　　</a:t>
            </a:r>
            <a:endParaRPr kumimoji="1" lang="ja-JP" altLang="en-US" dirty="0"/>
          </a:p>
        </p:txBody>
      </p:sp>
      <p:sp>
        <p:nvSpPr>
          <p:cNvPr id="10" name="テキスト ボックス 9"/>
          <p:cNvSpPr txBox="1"/>
          <p:nvPr/>
        </p:nvSpPr>
        <p:spPr>
          <a:xfrm>
            <a:off x="225552" y="979248"/>
            <a:ext cx="1554480" cy="369332"/>
          </a:xfrm>
          <a:prstGeom prst="rect">
            <a:avLst/>
          </a:prstGeom>
          <a:noFill/>
        </p:spPr>
        <p:txBody>
          <a:bodyPr wrap="square" rtlCol="0">
            <a:spAutoFit/>
          </a:bodyPr>
          <a:lstStyle/>
          <a:p>
            <a:r>
              <a:rPr kumimoji="1" lang="ja-JP" altLang="en-US" dirty="0" smtClean="0"/>
              <a:t>理念</a:t>
            </a:r>
            <a:endParaRPr kumimoji="1" lang="ja-JP" altLang="en-US" dirty="0"/>
          </a:p>
        </p:txBody>
      </p:sp>
      <p:sp>
        <p:nvSpPr>
          <p:cNvPr id="11" name="テキスト ボックス 10"/>
          <p:cNvSpPr txBox="1"/>
          <p:nvPr/>
        </p:nvSpPr>
        <p:spPr>
          <a:xfrm>
            <a:off x="225552" y="1854301"/>
            <a:ext cx="1280160" cy="369332"/>
          </a:xfrm>
          <a:prstGeom prst="rect">
            <a:avLst/>
          </a:prstGeom>
          <a:noFill/>
        </p:spPr>
        <p:txBody>
          <a:bodyPr wrap="square" rtlCol="0">
            <a:spAutoFit/>
          </a:bodyPr>
          <a:lstStyle/>
          <a:p>
            <a:r>
              <a:rPr kumimoji="1" lang="ja-JP" altLang="en-US" dirty="0" smtClean="0"/>
              <a:t>支援方針</a:t>
            </a:r>
            <a:endParaRPr kumimoji="1" lang="ja-JP" altLang="en-US" dirty="0"/>
          </a:p>
        </p:txBody>
      </p:sp>
      <p:sp>
        <p:nvSpPr>
          <p:cNvPr id="12" name="テキスト ボックス 11"/>
          <p:cNvSpPr txBox="1"/>
          <p:nvPr/>
        </p:nvSpPr>
        <p:spPr>
          <a:xfrm>
            <a:off x="225552" y="2502942"/>
            <a:ext cx="1280160" cy="369332"/>
          </a:xfrm>
          <a:prstGeom prst="rect">
            <a:avLst/>
          </a:prstGeom>
          <a:noFill/>
        </p:spPr>
        <p:txBody>
          <a:bodyPr wrap="square" rtlCol="0">
            <a:spAutoFit/>
          </a:bodyPr>
          <a:lstStyle/>
          <a:p>
            <a:r>
              <a:rPr kumimoji="1" lang="ja-JP" altLang="en-US" dirty="0" smtClean="0"/>
              <a:t>営業</a:t>
            </a:r>
            <a:r>
              <a:rPr kumimoji="1" lang="ja-JP" altLang="en-US" dirty="0"/>
              <a:t>時間</a:t>
            </a:r>
          </a:p>
        </p:txBody>
      </p:sp>
      <p:sp>
        <p:nvSpPr>
          <p:cNvPr id="17" name="テキスト ボックス 16"/>
          <p:cNvSpPr txBox="1"/>
          <p:nvPr/>
        </p:nvSpPr>
        <p:spPr>
          <a:xfrm>
            <a:off x="7827264" y="2472992"/>
            <a:ext cx="1874520" cy="369332"/>
          </a:xfrm>
          <a:prstGeom prst="rect">
            <a:avLst/>
          </a:prstGeom>
          <a:noFill/>
        </p:spPr>
        <p:txBody>
          <a:bodyPr wrap="square" rtlCol="0">
            <a:spAutoFit/>
          </a:bodyPr>
          <a:lstStyle/>
          <a:p>
            <a:r>
              <a:rPr kumimoji="1" lang="ja-JP" altLang="en-US" dirty="0" smtClean="0"/>
              <a:t>送迎実施の有無</a:t>
            </a:r>
            <a:endParaRPr kumimoji="1" lang="ja-JP" altLang="en-US" dirty="0"/>
          </a:p>
        </p:txBody>
      </p:sp>
      <p:sp>
        <p:nvSpPr>
          <p:cNvPr id="3" name="テキスト ボックス 2"/>
          <p:cNvSpPr txBox="1"/>
          <p:nvPr/>
        </p:nvSpPr>
        <p:spPr>
          <a:xfrm>
            <a:off x="225552" y="3296674"/>
            <a:ext cx="1188720" cy="369332"/>
          </a:xfrm>
          <a:prstGeom prst="rect">
            <a:avLst/>
          </a:prstGeom>
          <a:noFill/>
        </p:spPr>
        <p:txBody>
          <a:bodyPr wrap="square" rtlCol="0">
            <a:spAutoFit/>
          </a:bodyPr>
          <a:lstStyle/>
          <a:p>
            <a:r>
              <a:rPr kumimoji="1" lang="ja-JP" altLang="en-US" dirty="0" smtClean="0"/>
              <a:t>家族支援</a:t>
            </a:r>
            <a:endParaRPr kumimoji="1" lang="ja-JP" altLang="en-US" dirty="0"/>
          </a:p>
        </p:txBody>
      </p:sp>
      <p:sp>
        <p:nvSpPr>
          <p:cNvPr id="4" name="テキスト ボックス 3"/>
          <p:cNvSpPr txBox="1"/>
          <p:nvPr/>
        </p:nvSpPr>
        <p:spPr>
          <a:xfrm>
            <a:off x="225552" y="3890248"/>
            <a:ext cx="1929384" cy="369332"/>
          </a:xfrm>
          <a:prstGeom prst="rect">
            <a:avLst/>
          </a:prstGeom>
          <a:noFill/>
        </p:spPr>
        <p:txBody>
          <a:bodyPr wrap="square" rtlCol="0">
            <a:spAutoFit/>
          </a:bodyPr>
          <a:lstStyle/>
          <a:p>
            <a:r>
              <a:rPr kumimoji="1" lang="ja-JP" altLang="en-US" dirty="0" smtClean="0"/>
              <a:t>移行支援</a:t>
            </a:r>
            <a:endParaRPr kumimoji="1" lang="ja-JP" altLang="en-US" dirty="0"/>
          </a:p>
        </p:txBody>
      </p:sp>
      <p:sp>
        <p:nvSpPr>
          <p:cNvPr id="5" name="テキスト ボックス 4"/>
          <p:cNvSpPr txBox="1"/>
          <p:nvPr/>
        </p:nvSpPr>
        <p:spPr>
          <a:xfrm>
            <a:off x="170688" y="4483822"/>
            <a:ext cx="1243584" cy="646331"/>
          </a:xfrm>
          <a:prstGeom prst="rect">
            <a:avLst/>
          </a:prstGeom>
          <a:noFill/>
        </p:spPr>
        <p:txBody>
          <a:bodyPr wrap="square" rtlCol="0">
            <a:spAutoFit/>
          </a:bodyPr>
          <a:lstStyle/>
          <a:p>
            <a:r>
              <a:rPr kumimoji="1" lang="ja-JP" altLang="en-US" dirty="0" smtClean="0"/>
              <a:t>地域支援</a:t>
            </a:r>
            <a:endParaRPr kumimoji="1" lang="en-US" altLang="ja-JP" dirty="0" smtClean="0"/>
          </a:p>
          <a:p>
            <a:r>
              <a:rPr kumimoji="1" lang="ja-JP" altLang="en-US" dirty="0" smtClean="0"/>
              <a:t>地域連携</a:t>
            </a:r>
            <a:endParaRPr kumimoji="1" lang="ja-JP" altLang="en-US" dirty="0"/>
          </a:p>
        </p:txBody>
      </p:sp>
      <p:sp>
        <p:nvSpPr>
          <p:cNvPr id="6" name="テキスト ボックス 5"/>
          <p:cNvSpPr txBox="1"/>
          <p:nvPr/>
        </p:nvSpPr>
        <p:spPr>
          <a:xfrm>
            <a:off x="170688" y="5277272"/>
            <a:ext cx="1840992" cy="646331"/>
          </a:xfrm>
          <a:prstGeom prst="rect">
            <a:avLst/>
          </a:prstGeom>
          <a:noFill/>
        </p:spPr>
        <p:txBody>
          <a:bodyPr wrap="square" rtlCol="0">
            <a:spAutoFit/>
          </a:bodyPr>
          <a:lstStyle/>
          <a:p>
            <a:r>
              <a:rPr kumimoji="1" lang="ja-JP" altLang="en-US" dirty="0" smtClean="0"/>
              <a:t>職員の質の</a:t>
            </a:r>
            <a:endParaRPr kumimoji="1" lang="en-US" altLang="ja-JP" dirty="0" smtClean="0"/>
          </a:p>
          <a:p>
            <a:r>
              <a:rPr kumimoji="1" lang="ja-JP" altLang="en-US" dirty="0" smtClean="0"/>
              <a:t>向上</a:t>
            </a:r>
            <a:endParaRPr kumimoji="1" lang="ja-JP" altLang="en-US" dirty="0"/>
          </a:p>
        </p:txBody>
      </p:sp>
      <p:sp>
        <p:nvSpPr>
          <p:cNvPr id="7" name="テキスト ボックス 6"/>
          <p:cNvSpPr txBox="1"/>
          <p:nvPr/>
        </p:nvSpPr>
        <p:spPr>
          <a:xfrm>
            <a:off x="170688" y="6163056"/>
            <a:ext cx="1481328" cy="369332"/>
          </a:xfrm>
          <a:prstGeom prst="rect">
            <a:avLst/>
          </a:prstGeom>
          <a:noFill/>
        </p:spPr>
        <p:txBody>
          <a:bodyPr wrap="square" rtlCol="0">
            <a:spAutoFit/>
          </a:bodyPr>
          <a:lstStyle/>
          <a:p>
            <a:r>
              <a:rPr kumimoji="1" lang="ja-JP" altLang="en-US" dirty="0" smtClean="0"/>
              <a:t>主な行事等</a:t>
            </a:r>
            <a:endParaRPr kumimoji="1" lang="ja-JP" altLang="en-US" dirty="0"/>
          </a:p>
        </p:txBody>
      </p:sp>
      <p:sp>
        <p:nvSpPr>
          <p:cNvPr id="23" name="テキスト ボックス 22"/>
          <p:cNvSpPr txBox="1"/>
          <p:nvPr/>
        </p:nvSpPr>
        <p:spPr>
          <a:xfrm>
            <a:off x="1563624" y="3323165"/>
            <a:ext cx="10332720" cy="369332"/>
          </a:xfrm>
          <a:prstGeom prst="rect">
            <a:avLst/>
          </a:prstGeom>
          <a:noFill/>
        </p:spPr>
        <p:txBody>
          <a:bodyPr wrap="square" rtlCol="0">
            <a:spAutoFit/>
          </a:bodyPr>
          <a:lstStyle/>
          <a:p>
            <a:r>
              <a:rPr kumimoji="1" lang="ja-JP" altLang="en-US" dirty="0" smtClean="0"/>
              <a:t>面談等を実施し家庭での状況を把握します。必要に応じて相談援助、関係機関との連携を行います</a:t>
            </a:r>
            <a:endParaRPr kumimoji="1" lang="ja-JP" altLang="en-US" dirty="0"/>
          </a:p>
        </p:txBody>
      </p:sp>
      <p:sp>
        <p:nvSpPr>
          <p:cNvPr id="24" name="テキスト ボックス 23"/>
          <p:cNvSpPr txBox="1"/>
          <p:nvPr/>
        </p:nvSpPr>
        <p:spPr>
          <a:xfrm>
            <a:off x="1563624" y="3890248"/>
            <a:ext cx="10433304" cy="369332"/>
          </a:xfrm>
          <a:prstGeom prst="rect">
            <a:avLst/>
          </a:prstGeom>
          <a:noFill/>
        </p:spPr>
        <p:txBody>
          <a:bodyPr wrap="square" rtlCol="0">
            <a:spAutoFit/>
          </a:bodyPr>
          <a:lstStyle/>
          <a:p>
            <a:r>
              <a:rPr kumimoji="1" lang="ja-JP" altLang="en-US" dirty="0" smtClean="0"/>
              <a:t>移行先（進学先・就労先）を想定した個別支援・移行先との情報共有</a:t>
            </a:r>
            <a:endParaRPr kumimoji="1" lang="en-US" altLang="ja-JP" dirty="0" smtClean="0"/>
          </a:p>
        </p:txBody>
      </p:sp>
      <p:sp>
        <p:nvSpPr>
          <p:cNvPr id="25" name="テキスト ボックス 24"/>
          <p:cNvSpPr txBox="1"/>
          <p:nvPr/>
        </p:nvSpPr>
        <p:spPr>
          <a:xfrm>
            <a:off x="1563624" y="4483822"/>
            <a:ext cx="10168128" cy="369332"/>
          </a:xfrm>
          <a:prstGeom prst="rect">
            <a:avLst/>
          </a:prstGeom>
          <a:noFill/>
        </p:spPr>
        <p:txBody>
          <a:bodyPr wrap="square" rtlCol="0">
            <a:spAutoFit/>
          </a:bodyPr>
          <a:lstStyle/>
          <a:p>
            <a:r>
              <a:rPr kumimoji="1" lang="ja-JP" altLang="en-US" dirty="0" smtClean="0"/>
              <a:t>相談支援事業所、学校との連携、会議への出席</a:t>
            </a:r>
            <a:endParaRPr kumimoji="1" lang="ja-JP" altLang="en-US" dirty="0"/>
          </a:p>
        </p:txBody>
      </p:sp>
      <p:sp>
        <p:nvSpPr>
          <p:cNvPr id="26" name="テキスト ボックス 25"/>
          <p:cNvSpPr txBox="1"/>
          <p:nvPr/>
        </p:nvSpPr>
        <p:spPr>
          <a:xfrm>
            <a:off x="1563624" y="5324623"/>
            <a:ext cx="9802368" cy="369332"/>
          </a:xfrm>
          <a:prstGeom prst="rect">
            <a:avLst/>
          </a:prstGeom>
          <a:noFill/>
        </p:spPr>
        <p:txBody>
          <a:bodyPr wrap="square" rtlCol="0">
            <a:spAutoFit/>
          </a:bodyPr>
          <a:lstStyle/>
          <a:p>
            <a:r>
              <a:rPr kumimoji="1" lang="ja-JP" altLang="en-US" dirty="0" smtClean="0"/>
              <a:t>内部研修の実施・外部研修への参加</a:t>
            </a:r>
            <a:endParaRPr kumimoji="1" lang="ja-JP" altLang="en-US" dirty="0"/>
          </a:p>
        </p:txBody>
      </p:sp>
      <p:sp>
        <p:nvSpPr>
          <p:cNvPr id="27" name="テキスト ボックス 26"/>
          <p:cNvSpPr txBox="1"/>
          <p:nvPr/>
        </p:nvSpPr>
        <p:spPr>
          <a:xfrm>
            <a:off x="1563624" y="6163056"/>
            <a:ext cx="9537192" cy="369332"/>
          </a:xfrm>
          <a:prstGeom prst="rect">
            <a:avLst/>
          </a:prstGeom>
          <a:noFill/>
        </p:spPr>
        <p:txBody>
          <a:bodyPr wrap="square" rtlCol="0">
            <a:spAutoFit/>
          </a:bodyPr>
          <a:lstStyle/>
          <a:p>
            <a:r>
              <a:rPr kumimoji="1" lang="ja-JP" altLang="en-US" dirty="0" smtClean="0"/>
              <a:t>季節に合わせた活動の提供　・近隣へのお買い物学習　</a:t>
            </a:r>
            <a:endParaRPr kumimoji="1" lang="ja-JP" altLang="en-US" dirty="0"/>
          </a:p>
        </p:txBody>
      </p:sp>
      <p:sp>
        <p:nvSpPr>
          <p:cNvPr id="28" name="テキスト ボックス 27"/>
          <p:cNvSpPr txBox="1"/>
          <p:nvPr/>
        </p:nvSpPr>
        <p:spPr>
          <a:xfrm>
            <a:off x="10323576" y="2520862"/>
            <a:ext cx="1961388" cy="369332"/>
          </a:xfrm>
          <a:prstGeom prst="rect">
            <a:avLst/>
          </a:prstGeom>
          <a:noFill/>
        </p:spPr>
        <p:txBody>
          <a:bodyPr wrap="square" rtlCol="0">
            <a:spAutoFit/>
          </a:bodyPr>
          <a:lstStyle/>
          <a:p>
            <a:r>
              <a:rPr kumimoji="1" lang="ja-JP" altLang="en-US" dirty="0"/>
              <a:t>有り</a:t>
            </a:r>
          </a:p>
        </p:txBody>
      </p:sp>
      <p:pic>
        <p:nvPicPr>
          <p:cNvPr id="1026" name="Picture 2" descr="https://blogger.googleusercontent.com/img/b/R29vZ2xl/AVvXsEiFtuU_wKJpoyAm64EKNbc26PQa1WCc5xxYxTipwKnoG35FsNZzlMO6Up-B0QBbO-qXm-lxxUgc384i72TwImsB58hgGMQB6cTJMTevK_wSpomCRjZXc0ft-j9KSlKe1EAlVFWCmZcC5lPQ/s800/line_dots1_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94313"/>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blogger.googleusercontent.com/img/b/R29vZ2xl/AVvXsEiFtuU_wKJpoyAm64EKNbc26PQa1WCc5xxYxTipwKnoG35FsNZzlMO6Up-B0QBbO-qXm-lxxUgc384i72TwImsB58hgGMQB6cTJMTevK_wSpomCRjZXc0ft-j9KSlKe1EAlVFWCmZcC5lPQ/s800/line_dots1_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696" y="3690215"/>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blogger.googleusercontent.com/img/b/R29vZ2xl/AVvXsEjLxmP5l-4vAGzVEoHvtYiFAdi7LmmCYeCQXEcG8SSUJvHjq3iIQF6GQ9Jlg9Tu6V6Qz678NrKmUr-22CdFGZmib5HWZt-HKlwbdM0Fqs2Nm5jOD31GuyxTAgmOBEgbswaojoBfRN0HgLDo/s800/line_dots2_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6754"/>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blogger.googleusercontent.com/img/b/R29vZ2xl/AVvXsEjLxmP5l-4vAGzVEoHvtYiFAdi7LmmCYeCQXEcG8SSUJvHjq3iIQF6GQ9Jlg9Tu6V6Qz678NrKmUr-22CdFGZmib5HWZt-HKlwbdM0Fqs2Nm5jOD31GuyxTAgmOBEgbswaojoBfRN0HgLDo/s800/line_dots2_oran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144" y="4258628"/>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blogger.googleusercontent.com/img/b/R29vZ2xl/AVvXsEhcyvY0qVzt2GCXBBbQFtILpwoTzP4vd-xxCXJpS7HhD7rrwZWwNKwcpk4O4LtaIYPi8a1uEQ2iGpfa7hhcU2U3S1hdF1h5w492ohue-5E1kJk77MaBYZfw3cq9RapI2RXXA-4o1yM7qZ5f/s800/line_dots5_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35539"/>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blogger.googleusercontent.com/img/b/R29vZ2xl/AVvXsEhcyvY0qVzt2GCXBBbQFtILpwoTzP4vd-xxCXJpS7HhD7rrwZWwNKwcpk4O4LtaIYPi8a1uEQ2iGpfa7hhcU2U3S1hdF1h5w492ohue-5E1kJk77MaBYZfw3cq9RapI2RXXA-4o1yM7qZ5f/s800/line_dots5_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1144" y="5935539"/>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blogger.googleusercontent.com/img/b/R29vZ2xl/AVvXsEiHNNK4w8qOYxxvdhg32fSTj7bABQ5PzTFh2NzbTna_3eAwgcwOVjic7mUP2hc5SDNR5kr8MY8BqPVqEnhOEGuRdPC-c6zLqjJ3JcErddknImEspXu3GaDxOsZROMKLbYpiPkmI4CCe1IQv/s800/line_dots4_gr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038117"/>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blogger.googleusercontent.com/img/b/R29vZ2xl/AVvXsEiHNNK4w8qOYxxvdhg32fSTj7bABQ5PzTFh2NzbTna_3eAwgcwOVjic7mUP2hc5SDNR5kr8MY8BqPVqEnhOEGuRdPC-c6zLqjJ3JcErddknImEspXu3GaDxOsZROMKLbYpiPkmI4CCe1IQv/s800/line_dots4_gr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144" y="5038117"/>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blogger.googleusercontent.com/img/b/R29vZ2xl/AVvXsEijB10F4L4TD98B5fr86YZPtmLCTxzS2mTqspmraQDflWlqdsuYc0HZbhgruXfNDWp45hKUk4D8eqF4oQtjLTDxCx8eKEVAtUZP6NwU2fPIx-gZC34EwnkFKaWIwTha8eiwGjJwvL8O_6F-/s800/line_dots6_purpl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 y="2882829"/>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blogger.googleusercontent.com/img/b/R29vZ2xl/AVvXsEijB10F4L4TD98B5fr86YZPtmLCTxzS2mTqspmraQDflWlqdsuYc0HZbhgruXfNDWp45hKUk4D8eqF4oQtjLTDxCx8eKEVAtUZP6NwU2fPIx-gZC34EwnkFKaWIwTha8eiwGjJwvL8O_6F-/s800/line_dots6_purpl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1416" y="2873682"/>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8" descr="https://blogger.googleusercontent.com/img/b/R29vZ2xl/AVvXsEjLxmP5l-4vAGzVEoHvtYiFAdi7LmmCYeCQXEcG8SSUJvHjq3iIQF6GQ9Jlg9Tu6V6Qz678NrKmUr-22CdFGZmib5HWZt-HKlwbdM0Fqs2Nm5jOD31GuyxTAgmOBEgbswaojoBfRN0HgLDo/s800/line_dots2_orange.png"/>
          <p:cNvPicPr>
            <a:picLocks noChangeAspect="1" noChangeArrowheads="1"/>
          </p:cNvPicPr>
          <p:nvPr/>
        </p:nvPicPr>
        <p:blipFill rotWithShape="1">
          <a:blip r:embed="rId4">
            <a:extLst>
              <a:ext uri="{28A0092B-C50C-407E-A947-70E740481C1C}">
                <a14:useLocalDpi xmlns:a14="http://schemas.microsoft.com/office/drawing/2010/main" val="0"/>
              </a:ext>
            </a:extLst>
          </a:blip>
          <a:srcRect l="21873" t="31000"/>
          <a:stretch/>
        </p:blipFill>
        <p:spPr bwMode="auto">
          <a:xfrm rot="16200000">
            <a:off x="-1527337" y="3713837"/>
            <a:ext cx="5953323" cy="10515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10204704" y="210312"/>
            <a:ext cx="1792224" cy="369332"/>
          </a:xfrm>
          <a:prstGeom prst="rect">
            <a:avLst/>
          </a:prstGeom>
          <a:noFill/>
        </p:spPr>
        <p:txBody>
          <a:bodyPr wrap="square" rtlCol="0">
            <a:spAutoFit/>
          </a:bodyPr>
          <a:lstStyle/>
          <a:p>
            <a:r>
              <a:rPr kumimoji="1" lang="ja-JP" altLang="en-US" dirty="0" smtClean="0"/>
              <a:t>Ｒ６．１１</a:t>
            </a:r>
            <a:r>
              <a:rPr kumimoji="1" lang="en-US" altLang="ja-JP" dirty="0" smtClean="0"/>
              <a:t>.</a:t>
            </a:r>
            <a:r>
              <a:rPr kumimoji="1" lang="ja-JP" altLang="en-US" dirty="0" smtClean="0"/>
              <a:t>１</a:t>
            </a:r>
            <a:endParaRPr kumimoji="1" lang="ja-JP" altLang="en-US" dirty="0"/>
          </a:p>
        </p:txBody>
      </p:sp>
      <p:sp>
        <p:nvSpPr>
          <p:cNvPr id="9" name="テキスト ボックス 8"/>
          <p:cNvSpPr txBox="1"/>
          <p:nvPr/>
        </p:nvSpPr>
        <p:spPr>
          <a:xfrm>
            <a:off x="1563624" y="676656"/>
            <a:ext cx="10332720" cy="369332"/>
          </a:xfrm>
          <a:prstGeom prst="rect">
            <a:avLst/>
          </a:prstGeom>
          <a:noFill/>
        </p:spPr>
        <p:txBody>
          <a:bodyPr wrap="square" rtlCol="0">
            <a:spAutoFit/>
          </a:bodyPr>
          <a:lstStyle/>
          <a:p>
            <a:r>
              <a:rPr kumimoji="1" lang="ja-JP" altLang="en-US" dirty="0" smtClean="0"/>
              <a:t>（法人）福祉事業を通し社会貢献を行うことで地域に根差した企業を目指す</a:t>
            </a:r>
            <a:endParaRPr kumimoji="1" lang="ja-JP" altLang="en-US" dirty="0"/>
          </a:p>
        </p:txBody>
      </p:sp>
      <p:sp>
        <p:nvSpPr>
          <p:cNvPr id="13" name="テキスト ボックス 12"/>
          <p:cNvSpPr txBox="1"/>
          <p:nvPr/>
        </p:nvSpPr>
        <p:spPr>
          <a:xfrm>
            <a:off x="1652016" y="1161288"/>
            <a:ext cx="8671560" cy="369332"/>
          </a:xfrm>
          <a:prstGeom prst="rect">
            <a:avLst/>
          </a:prstGeom>
          <a:noFill/>
        </p:spPr>
        <p:txBody>
          <a:bodyPr wrap="square" rtlCol="0">
            <a:spAutoFit/>
          </a:bodyPr>
          <a:lstStyle/>
          <a:p>
            <a:r>
              <a:rPr kumimoji="1" lang="ja-JP" altLang="en-US" dirty="0" smtClean="0"/>
              <a:t>（事業所）利用者様に笑顔で楽しく過ごしてもらう中で、成長を促す支援を行う</a:t>
            </a:r>
            <a:endParaRPr kumimoji="1" lang="ja-JP" altLang="en-US" dirty="0"/>
          </a:p>
        </p:txBody>
      </p:sp>
      <p:sp>
        <p:nvSpPr>
          <p:cNvPr id="14" name="テキスト ボックス 13"/>
          <p:cNvSpPr txBox="1"/>
          <p:nvPr/>
        </p:nvSpPr>
        <p:spPr>
          <a:xfrm>
            <a:off x="1563624" y="1854301"/>
            <a:ext cx="10168128" cy="646331"/>
          </a:xfrm>
          <a:prstGeom prst="rect">
            <a:avLst/>
          </a:prstGeom>
          <a:noFill/>
        </p:spPr>
        <p:txBody>
          <a:bodyPr wrap="square" rtlCol="0">
            <a:spAutoFit/>
          </a:bodyPr>
          <a:lstStyle/>
          <a:p>
            <a:r>
              <a:rPr kumimoji="1" lang="ja-JP" altLang="en-US" dirty="0" smtClean="0"/>
              <a:t>形式的ではなく１人１人に合わせた活動・支援プログラムを実施することにより個々の能力を</a:t>
            </a:r>
            <a:endParaRPr kumimoji="1" lang="en-US" altLang="ja-JP" dirty="0" smtClean="0"/>
          </a:p>
          <a:p>
            <a:r>
              <a:rPr kumimoji="1" lang="ja-JP" altLang="en-US" dirty="0" smtClean="0"/>
              <a:t>最大限に引き出し成長に結び付けていく</a:t>
            </a:r>
            <a:endParaRPr kumimoji="1" lang="ja-JP" altLang="en-US" dirty="0"/>
          </a:p>
        </p:txBody>
      </p:sp>
      <p:pic>
        <p:nvPicPr>
          <p:cNvPr id="33" name="Picture 18" descr="https://blogger.googleusercontent.com/img/b/R29vZ2xl/AVvXsEiHNNK4w8qOYxxvdhg32fSTj7bABQ5PzTFh2NzbTna_3eAwgcwOVjic7mUP2hc5SDNR5kr8MY8BqPVqEnhOEGuRdPC-c6zLqjJ3JcErddknImEspXu3GaDxOsZROMKLbYpiPkmI4CCe1IQv/s800/line_dots4_gr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 y="1533220"/>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8" descr="https://blogger.googleusercontent.com/img/b/R29vZ2xl/AVvXsEiHNNK4w8qOYxxvdhg32fSTj7bABQ5PzTFh2NzbTna_3eAwgcwOVjic7mUP2hc5SDNR5kr8MY8BqPVqEnhOEGuRdPC-c6zLqjJ3JcErddknImEspXu3GaDxOsZROMKLbYpiPkmI4CCe1IQv/s800/line_dots4_gre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752" y="1543335"/>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https://blogger.googleusercontent.com/img/b/R29vZ2xl/AVvXsEhcyvY0qVzt2GCXBBbQFtILpwoTzP4vd-xxCXJpS7HhD7rrwZWwNKwcpk4O4LtaIYPi8a1uEQ2iGpfa7hhcU2U3S1hdF1h5w492ohue-5E1kJk77MaBYZfw3cq9RapI2RXXA-4o1yM7qZ5f/s800/line_dots5_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31125"/>
            <a:ext cx="76200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https://blogger.googleusercontent.com/img/b/R29vZ2xl/AVvXsEhcyvY0qVzt2GCXBBbQFtILpwoTzP4vd-xxCXJpS7HhD7rrwZWwNKwcpk4O4LtaIYPi8a1uEQ2iGpfa7hhcU2U3S1hdF1h5w492ohue-5E1kJk77MaBYZfw3cq9RapI2RXXA-4o1yM7qZ5f/s800/line_dots5_blu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344" y="2439134"/>
            <a:ext cx="7620000" cy="15240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780032" y="2591534"/>
            <a:ext cx="4401312" cy="369332"/>
          </a:xfrm>
          <a:prstGeom prst="rect">
            <a:avLst/>
          </a:prstGeom>
          <a:noFill/>
        </p:spPr>
        <p:txBody>
          <a:bodyPr wrap="square" rtlCol="0">
            <a:spAutoFit/>
          </a:bodyPr>
          <a:lstStyle/>
          <a:p>
            <a:r>
              <a:rPr kumimoji="1" lang="ja-JP" altLang="en-US" dirty="0" smtClean="0"/>
              <a:t>９時～１９時</a:t>
            </a:r>
            <a:endParaRPr kumimoji="1" lang="ja-JP" altLang="en-US" dirty="0"/>
          </a:p>
        </p:txBody>
      </p:sp>
    </p:spTree>
    <p:extLst>
      <p:ext uri="{BB962C8B-B14F-4D97-AF65-F5344CB8AC3E}">
        <p14:creationId xmlns:p14="http://schemas.microsoft.com/office/powerpoint/2010/main" val="67964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59152" y="137160"/>
            <a:ext cx="6940296" cy="369332"/>
          </a:xfrm>
          <a:prstGeom prst="rect">
            <a:avLst/>
          </a:prstGeom>
          <a:noFill/>
        </p:spPr>
        <p:txBody>
          <a:bodyPr wrap="square" rtlCol="0">
            <a:spAutoFit/>
          </a:bodyPr>
          <a:lstStyle/>
          <a:p>
            <a:r>
              <a:rPr kumimoji="1" lang="ja-JP" altLang="en-US" dirty="0" smtClean="0"/>
              <a:t>　　　　　　　　　　支援プログラム</a:t>
            </a:r>
            <a:endParaRPr kumimoji="1" lang="ja-JP" altLang="en-US" dirty="0"/>
          </a:p>
        </p:txBody>
      </p:sp>
      <p:pic>
        <p:nvPicPr>
          <p:cNvPr id="1028" name="Picture 4" descr="https://girlysozai.com/png/pattern_g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31" y="305601"/>
            <a:ext cx="4177186" cy="290546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133856" y="747773"/>
            <a:ext cx="1737360" cy="369332"/>
          </a:xfrm>
          <a:prstGeom prst="rect">
            <a:avLst/>
          </a:prstGeom>
          <a:noFill/>
        </p:spPr>
        <p:txBody>
          <a:bodyPr wrap="square" rtlCol="0">
            <a:spAutoFit/>
          </a:bodyPr>
          <a:lstStyle/>
          <a:p>
            <a:r>
              <a:rPr kumimoji="1" lang="ja-JP" altLang="en-US" dirty="0" smtClean="0"/>
              <a:t>健康・生活</a:t>
            </a:r>
            <a:endParaRPr kumimoji="1" lang="ja-JP" altLang="en-US" dirty="0"/>
          </a:p>
        </p:txBody>
      </p:sp>
      <p:sp>
        <p:nvSpPr>
          <p:cNvPr id="5" name="テキスト ボックス 4"/>
          <p:cNvSpPr txBox="1"/>
          <p:nvPr/>
        </p:nvSpPr>
        <p:spPr>
          <a:xfrm>
            <a:off x="283464" y="1197615"/>
            <a:ext cx="3822192" cy="1754326"/>
          </a:xfrm>
          <a:prstGeom prst="rect">
            <a:avLst/>
          </a:prstGeom>
          <a:noFill/>
        </p:spPr>
        <p:txBody>
          <a:bodyPr wrap="square" rtlCol="0">
            <a:spAutoFit/>
          </a:bodyPr>
          <a:lstStyle/>
          <a:p>
            <a:r>
              <a:rPr kumimoji="1" lang="ja-JP" altLang="en-US" dirty="0" smtClean="0"/>
              <a:t>昼食づくり・おやつ作りの活動、畑コーナーでの農作業を通して</a:t>
            </a:r>
            <a:endParaRPr kumimoji="1" lang="en-US" altLang="ja-JP" dirty="0" smtClean="0"/>
          </a:p>
          <a:p>
            <a:r>
              <a:rPr kumimoji="1" lang="ja-JP" altLang="en-US" dirty="0" smtClean="0"/>
              <a:t>食育を行います</a:t>
            </a:r>
            <a:endParaRPr kumimoji="1" lang="en-US" altLang="ja-JP" dirty="0" smtClean="0"/>
          </a:p>
          <a:p>
            <a:r>
              <a:rPr kumimoji="1" lang="ja-JP" altLang="en-US" dirty="0"/>
              <a:t>個人</a:t>
            </a:r>
            <a:r>
              <a:rPr kumimoji="1" lang="ja-JP" altLang="en-US" dirty="0" smtClean="0"/>
              <a:t>の発達段階に合わせ支援を</a:t>
            </a:r>
            <a:endParaRPr kumimoji="1" lang="en-US" altLang="ja-JP" dirty="0" smtClean="0"/>
          </a:p>
          <a:p>
            <a:r>
              <a:rPr kumimoji="1" lang="ja-JP" altLang="en-US" dirty="0" smtClean="0"/>
              <a:t>行い生活力を身に付けられる</a:t>
            </a:r>
            <a:endParaRPr kumimoji="1" lang="en-US" altLang="ja-JP" dirty="0" smtClean="0"/>
          </a:p>
          <a:p>
            <a:r>
              <a:rPr kumimoji="1" lang="ja-JP" altLang="en-US" dirty="0" smtClean="0"/>
              <a:t>ようにします</a:t>
            </a:r>
            <a:endParaRPr kumimoji="1" lang="ja-JP" altLang="en-US" dirty="0"/>
          </a:p>
        </p:txBody>
      </p:sp>
      <p:pic>
        <p:nvPicPr>
          <p:cNvPr id="1026" name="Picture 2" descr="https://girlysozai.com/png/texture_blue1_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68" y="4084141"/>
            <a:ext cx="4496181" cy="2996297"/>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2002536" y="4325112"/>
            <a:ext cx="1563624" cy="369332"/>
          </a:xfrm>
          <a:prstGeom prst="rect">
            <a:avLst/>
          </a:prstGeom>
          <a:noFill/>
        </p:spPr>
        <p:txBody>
          <a:bodyPr wrap="square" rtlCol="0">
            <a:spAutoFit/>
          </a:bodyPr>
          <a:lstStyle/>
          <a:p>
            <a:r>
              <a:rPr kumimoji="1" lang="ja-JP" altLang="en-US" dirty="0" smtClean="0"/>
              <a:t>運動・感覚</a:t>
            </a:r>
            <a:endParaRPr kumimoji="1" lang="ja-JP" altLang="en-US" dirty="0"/>
          </a:p>
        </p:txBody>
      </p:sp>
      <p:sp>
        <p:nvSpPr>
          <p:cNvPr id="8" name="テキスト ボックス 7"/>
          <p:cNvSpPr txBox="1"/>
          <p:nvPr/>
        </p:nvSpPr>
        <p:spPr>
          <a:xfrm>
            <a:off x="612648" y="4781204"/>
            <a:ext cx="3566160" cy="1477328"/>
          </a:xfrm>
          <a:prstGeom prst="rect">
            <a:avLst/>
          </a:prstGeom>
          <a:noFill/>
        </p:spPr>
        <p:txBody>
          <a:bodyPr wrap="square" rtlCol="0">
            <a:spAutoFit/>
          </a:bodyPr>
          <a:lstStyle/>
          <a:p>
            <a:r>
              <a:rPr kumimoji="1" lang="ja-JP" altLang="en-US" dirty="0" smtClean="0"/>
              <a:t>運動、感覚遊び、音楽活動を</a:t>
            </a:r>
            <a:endParaRPr kumimoji="1" lang="en-US" altLang="ja-JP" dirty="0" smtClean="0"/>
          </a:p>
          <a:p>
            <a:r>
              <a:rPr kumimoji="1" lang="ja-JP" altLang="en-US" dirty="0" smtClean="0"/>
              <a:t>取り入れ、身体のコントロールの練習や身体を動かすことの</a:t>
            </a:r>
            <a:endParaRPr kumimoji="1" lang="en-US" altLang="ja-JP" dirty="0" smtClean="0"/>
          </a:p>
          <a:p>
            <a:r>
              <a:rPr kumimoji="1" lang="ja-JP" altLang="en-US" dirty="0" smtClean="0"/>
              <a:t>楽しさを知ってもらえるよう</a:t>
            </a:r>
            <a:endParaRPr kumimoji="1" lang="en-US" altLang="ja-JP" dirty="0" smtClean="0"/>
          </a:p>
          <a:p>
            <a:r>
              <a:rPr kumimoji="1" lang="ja-JP" altLang="en-US" dirty="0" smtClean="0"/>
              <a:t>支援します。</a:t>
            </a:r>
            <a:endParaRPr kumimoji="1" lang="ja-JP" altLang="en-US" dirty="0"/>
          </a:p>
        </p:txBody>
      </p:sp>
      <p:pic>
        <p:nvPicPr>
          <p:cNvPr id="15" name="Picture 2" descr="https://girlysozai.com/png/texture_blue1_l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6805" y="0"/>
            <a:ext cx="5064443" cy="29962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s://girlysozai.com/png/texture_blue1_l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3797" y="2272965"/>
            <a:ext cx="4496181" cy="299629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8485632" y="594360"/>
            <a:ext cx="2304288" cy="369332"/>
          </a:xfrm>
          <a:prstGeom prst="rect">
            <a:avLst/>
          </a:prstGeom>
          <a:noFill/>
        </p:spPr>
        <p:txBody>
          <a:bodyPr wrap="square" rtlCol="0">
            <a:spAutoFit/>
          </a:bodyPr>
          <a:lstStyle/>
          <a:p>
            <a:r>
              <a:rPr kumimoji="1" lang="ja-JP" altLang="en-US" dirty="0" smtClean="0"/>
              <a:t>人間関係・社会性</a:t>
            </a:r>
            <a:endParaRPr kumimoji="1" lang="ja-JP" altLang="en-US" dirty="0"/>
          </a:p>
        </p:txBody>
      </p:sp>
      <p:sp>
        <p:nvSpPr>
          <p:cNvPr id="4" name="テキスト ボックス 3"/>
          <p:cNvSpPr txBox="1"/>
          <p:nvPr/>
        </p:nvSpPr>
        <p:spPr>
          <a:xfrm>
            <a:off x="7535989" y="941334"/>
            <a:ext cx="4572000" cy="1477328"/>
          </a:xfrm>
          <a:prstGeom prst="rect">
            <a:avLst/>
          </a:prstGeom>
          <a:noFill/>
        </p:spPr>
        <p:txBody>
          <a:bodyPr wrap="square" rtlCol="0">
            <a:spAutoFit/>
          </a:bodyPr>
          <a:lstStyle/>
          <a:p>
            <a:r>
              <a:rPr kumimoji="1" lang="ja-JP" altLang="en-US" dirty="0" smtClean="0"/>
              <a:t>職員や他の年齢の違う利用者の方との</a:t>
            </a:r>
            <a:endParaRPr kumimoji="1" lang="en-US" altLang="ja-JP" dirty="0" smtClean="0"/>
          </a:p>
          <a:p>
            <a:r>
              <a:rPr kumimoji="1" lang="ja-JP" altLang="en-US" dirty="0" smtClean="0"/>
              <a:t>関わりを通して円滑なコミュニケーションがとれるよう支援します。</a:t>
            </a:r>
            <a:endParaRPr kumimoji="1" lang="en-US" altLang="ja-JP" dirty="0" smtClean="0"/>
          </a:p>
          <a:p>
            <a:r>
              <a:rPr kumimoji="1" lang="ja-JP" altLang="en-US" dirty="0" smtClean="0"/>
              <a:t>集団適応ができるよう、社会でのルール、マナーを活動を通して学んでもらいます。</a:t>
            </a:r>
            <a:endParaRPr kumimoji="1" lang="ja-JP" altLang="en-US" dirty="0"/>
          </a:p>
        </p:txBody>
      </p:sp>
      <p:sp>
        <p:nvSpPr>
          <p:cNvPr id="6" name="テキスト ボックス 5"/>
          <p:cNvSpPr txBox="1"/>
          <p:nvPr/>
        </p:nvSpPr>
        <p:spPr>
          <a:xfrm>
            <a:off x="4599432" y="2584858"/>
            <a:ext cx="3282696" cy="369332"/>
          </a:xfrm>
          <a:prstGeom prst="rect">
            <a:avLst/>
          </a:prstGeom>
          <a:noFill/>
        </p:spPr>
        <p:txBody>
          <a:bodyPr wrap="square" rtlCol="0">
            <a:spAutoFit/>
          </a:bodyPr>
          <a:lstStyle/>
          <a:p>
            <a:r>
              <a:rPr kumimoji="1" lang="ja-JP" altLang="en-US" dirty="0" smtClean="0"/>
              <a:t>言語・コミュニケーション</a:t>
            </a:r>
            <a:endParaRPr kumimoji="1" lang="ja-JP" altLang="en-US" dirty="0"/>
          </a:p>
        </p:txBody>
      </p:sp>
      <p:pic>
        <p:nvPicPr>
          <p:cNvPr id="17" name="Picture 4" descr="https://girlysozai.com/png/pattern_gre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2710" y="3834443"/>
            <a:ext cx="4619290" cy="2905465"/>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105656" y="3095779"/>
            <a:ext cx="3858768" cy="1477328"/>
          </a:xfrm>
          <a:prstGeom prst="rect">
            <a:avLst/>
          </a:prstGeom>
          <a:noFill/>
        </p:spPr>
        <p:txBody>
          <a:bodyPr wrap="square" rtlCol="0">
            <a:spAutoFit/>
          </a:bodyPr>
          <a:lstStyle/>
          <a:p>
            <a:r>
              <a:rPr kumimoji="1" lang="ja-JP" altLang="en-US" dirty="0" smtClean="0"/>
              <a:t>読み書き、自分の気持ちを伝える</a:t>
            </a:r>
            <a:endParaRPr kumimoji="1" lang="en-US" altLang="ja-JP" dirty="0" smtClean="0"/>
          </a:p>
          <a:p>
            <a:r>
              <a:rPr kumimoji="1" lang="ja-JP" altLang="en-US" dirty="0" smtClean="0"/>
              <a:t>練習など、コミュニケーション能力の獲得・向上のための</a:t>
            </a:r>
            <a:endParaRPr kumimoji="1" lang="en-US" altLang="ja-JP" dirty="0" smtClean="0"/>
          </a:p>
          <a:p>
            <a:r>
              <a:rPr kumimoji="1" lang="ja-JP" altLang="en-US" dirty="0" smtClean="0"/>
              <a:t>支援を発達段階に合わせて</a:t>
            </a:r>
            <a:endParaRPr kumimoji="1" lang="en-US" altLang="ja-JP" dirty="0" smtClean="0"/>
          </a:p>
          <a:p>
            <a:r>
              <a:rPr kumimoji="1" lang="ja-JP" altLang="en-US" dirty="0" smtClean="0"/>
              <a:t>行います。</a:t>
            </a:r>
            <a:endParaRPr kumimoji="1" lang="en-US" altLang="ja-JP" dirty="0" smtClean="0"/>
          </a:p>
        </p:txBody>
      </p:sp>
      <p:sp>
        <p:nvSpPr>
          <p:cNvPr id="11" name="テキスト ボックス 10"/>
          <p:cNvSpPr txBox="1"/>
          <p:nvPr/>
        </p:nvSpPr>
        <p:spPr>
          <a:xfrm>
            <a:off x="9043415" y="4083034"/>
            <a:ext cx="2231136" cy="369332"/>
          </a:xfrm>
          <a:prstGeom prst="rect">
            <a:avLst/>
          </a:prstGeom>
          <a:noFill/>
        </p:spPr>
        <p:txBody>
          <a:bodyPr wrap="square" rtlCol="0">
            <a:spAutoFit/>
          </a:bodyPr>
          <a:lstStyle/>
          <a:p>
            <a:r>
              <a:rPr kumimoji="1" lang="ja-JP" altLang="en-US" dirty="0" smtClean="0"/>
              <a:t>認知・行動</a:t>
            </a:r>
            <a:endParaRPr kumimoji="1" lang="ja-JP" altLang="en-US" dirty="0"/>
          </a:p>
        </p:txBody>
      </p:sp>
      <p:sp>
        <p:nvSpPr>
          <p:cNvPr id="12" name="テキスト ボックス 11"/>
          <p:cNvSpPr txBox="1"/>
          <p:nvPr/>
        </p:nvSpPr>
        <p:spPr>
          <a:xfrm>
            <a:off x="7882128" y="4504206"/>
            <a:ext cx="4123944" cy="1754326"/>
          </a:xfrm>
          <a:prstGeom prst="rect">
            <a:avLst/>
          </a:prstGeom>
          <a:noFill/>
        </p:spPr>
        <p:txBody>
          <a:bodyPr wrap="square" rtlCol="0">
            <a:spAutoFit/>
          </a:bodyPr>
          <a:lstStyle/>
          <a:p>
            <a:r>
              <a:rPr kumimoji="1" lang="ja-JP" altLang="en-US" dirty="0" smtClean="0"/>
              <a:t>学習の支援を行い習慣づけをします。モチベーションがあがるよう工夫を</a:t>
            </a:r>
            <a:endParaRPr kumimoji="1" lang="en-US" altLang="ja-JP" dirty="0" smtClean="0"/>
          </a:p>
          <a:p>
            <a:r>
              <a:rPr kumimoji="1" lang="ja-JP" altLang="en-US" dirty="0" smtClean="0"/>
              <a:t>することで意欲的に取り組めるようにします。</a:t>
            </a:r>
            <a:endParaRPr kumimoji="1" lang="en-US" altLang="ja-JP" dirty="0" smtClean="0"/>
          </a:p>
          <a:p>
            <a:r>
              <a:rPr kumimoji="1" lang="ja-JP" altLang="en-US" dirty="0" smtClean="0"/>
              <a:t>季節に合った活動、食事を取り入れ</a:t>
            </a:r>
            <a:endParaRPr kumimoji="1" lang="en-US" altLang="ja-JP" dirty="0" smtClean="0"/>
          </a:p>
          <a:p>
            <a:r>
              <a:rPr kumimoji="1" lang="ja-JP" altLang="en-US" dirty="0" smtClean="0"/>
              <a:t>季節感を感じてもらえるようにします。</a:t>
            </a:r>
            <a:endParaRPr kumimoji="1" lang="ja-JP" altLang="en-US" dirty="0"/>
          </a:p>
        </p:txBody>
      </p:sp>
    </p:spTree>
    <p:extLst>
      <p:ext uri="{BB962C8B-B14F-4D97-AF65-F5344CB8AC3E}">
        <p14:creationId xmlns:p14="http://schemas.microsoft.com/office/powerpoint/2010/main" val="1548415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59152" y="137160"/>
            <a:ext cx="6940296" cy="461665"/>
          </a:xfrm>
          <a:prstGeom prst="rect">
            <a:avLst/>
          </a:prstGeom>
          <a:noFill/>
        </p:spPr>
        <p:txBody>
          <a:bodyPr wrap="square" rtlCol="0">
            <a:spAutoFit/>
          </a:bodyPr>
          <a:lstStyle/>
          <a:p>
            <a:r>
              <a:rPr kumimoji="1" lang="ja-JP" altLang="en-US" dirty="0" smtClean="0"/>
              <a:t>　　　　　　　　　　</a:t>
            </a:r>
            <a:r>
              <a:rPr kumimoji="1" lang="ja-JP" altLang="en-US" sz="2400" b="1" dirty="0" smtClean="0"/>
              <a:t>支援プログラム例</a:t>
            </a:r>
            <a:endParaRPr kumimoji="1" lang="ja-JP" altLang="en-US" sz="2400" b="1" dirty="0"/>
          </a:p>
        </p:txBody>
      </p:sp>
      <p:sp>
        <p:nvSpPr>
          <p:cNvPr id="3" name="テキスト ボックス 2"/>
          <p:cNvSpPr txBox="1"/>
          <p:nvPr/>
        </p:nvSpPr>
        <p:spPr>
          <a:xfrm>
            <a:off x="1133856" y="747773"/>
            <a:ext cx="1737360" cy="369332"/>
          </a:xfrm>
          <a:prstGeom prst="rect">
            <a:avLst/>
          </a:prstGeom>
          <a:noFill/>
        </p:spPr>
        <p:txBody>
          <a:bodyPr wrap="square" rtlCol="0">
            <a:spAutoFit/>
          </a:bodyPr>
          <a:lstStyle/>
          <a:p>
            <a:r>
              <a:rPr kumimoji="1" lang="ja-JP" altLang="en-US" b="1" dirty="0" smtClean="0"/>
              <a:t>健康・生活</a:t>
            </a:r>
            <a:endParaRPr kumimoji="1" lang="ja-JP" altLang="en-US" b="1" dirty="0"/>
          </a:p>
        </p:txBody>
      </p:sp>
      <p:sp>
        <p:nvSpPr>
          <p:cNvPr id="7" name="テキスト ボックス 6"/>
          <p:cNvSpPr txBox="1"/>
          <p:nvPr/>
        </p:nvSpPr>
        <p:spPr>
          <a:xfrm>
            <a:off x="525843" y="3820406"/>
            <a:ext cx="1563624" cy="369332"/>
          </a:xfrm>
          <a:prstGeom prst="rect">
            <a:avLst/>
          </a:prstGeom>
          <a:noFill/>
        </p:spPr>
        <p:txBody>
          <a:bodyPr wrap="square" rtlCol="0">
            <a:spAutoFit/>
          </a:bodyPr>
          <a:lstStyle/>
          <a:p>
            <a:r>
              <a:rPr kumimoji="1" lang="ja-JP" altLang="en-US" b="1" dirty="0" smtClean="0"/>
              <a:t>運動・感覚</a:t>
            </a:r>
            <a:endParaRPr kumimoji="1" lang="ja-JP" altLang="en-US" b="1" dirty="0"/>
          </a:p>
        </p:txBody>
      </p:sp>
      <p:sp>
        <p:nvSpPr>
          <p:cNvPr id="9" name="テキスト ボックス 8"/>
          <p:cNvSpPr txBox="1"/>
          <p:nvPr/>
        </p:nvSpPr>
        <p:spPr>
          <a:xfrm>
            <a:off x="7607808" y="563107"/>
            <a:ext cx="2304288" cy="369332"/>
          </a:xfrm>
          <a:prstGeom prst="rect">
            <a:avLst/>
          </a:prstGeom>
          <a:noFill/>
        </p:spPr>
        <p:txBody>
          <a:bodyPr wrap="square" rtlCol="0">
            <a:spAutoFit/>
          </a:bodyPr>
          <a:lstStyle/>
          <a:p>
            <a:r>
              <a:rPr kumimoji="1" lang="ja-JP" altLang="en-US" b="1" dirty="0" smtClean="0"/>
              <a:t>人間関係・社会性</a:t>
            </a:r>
            <a:endParaRPr kumimoji="1" lang="ja-JP" altLang="en-US" b="1" dirty="0"/>
          </a:p>
        </p:txBody>
      </p:sp>
      <p:sp>
        <p:nvSpPr>
          <p:cNvPr id="6" name="テキスト ボックス 5"/>
          <p:cNvSpPr txBox="1"/>
          <p:nvPr/>
        </p:nvSpPr>
        <p:spPr>
          <a:xfrm>
            <a:off x="4679923" y="6246929"/>
            <a:ext cx="3282696" cy="369332"/>
          </a:xfrm>
          <a:prstGeom prst="rect">
            <a:avLst/>
          </a:prstGeom>
          <a:noFill/>
        </p:spPr>
        <p:txBody>
          <a:bodyPr wrap="square" rtlCol="0">
            <a:spAutoFit/>
          </a:bodyPr>
          <a:lstStyle/>
          <a:p>
            <a:r>
              <a:rPr kumimoji="1" lang="ja-JP" altLang="en-US" b="1" dirty="0" smtClean="0"/>
              <a:t>言語・コミュニケーション</a:t>
            </a:r>
            <a:endParaRPr kumimoji="1" lang="ja-JP" altLang="en-US" b="1" dirty="0"/>
          </a:p>
        </p:txBody>
      </p:sp>
      <p:sp>
        <p:nvSpPr>
          <p:cNvPr id="11" name="テキスト ボックス 10"/>
          <p:cNvSpPr txBox="1"/>
          <p:nvPr/>
        </p:nvSpPr>
        <p:spPr>
          <a:xfrm>
            <a:off x="10369296" y="6256073"/>
            <a:ext cx="2231136" cy="369332"/>
          </a:xfrm>
          <a:prstGeom prst="rect">
            <a:avLst/>
          </a:prstGeom>
          <a:noFill/>
        </p:spPr>
        <p:txBody>
          <a:bodyPr wrap="square" rtlCol="0">
            <a:spAutoFit/>
          </a:bodyPr>
          <a:lstStyle/>
          <a:p>
            <a:r>
              <a:rPr kumimoji="1" lang="ja-JP" altLang="en-US" b="1" dirty="0" smtClean="0"/>
              <a:t>認知・行動</a:t>
            </a:r>
            <a:endParaRPr kumimoji="1" lang="ja-JP" altLang="en-US" b="1" dirty="0"/>
          </a:p>
        </p:txBody>
      </p:sp>
      <p:pic>
        <p:nvPicPr>
          <p:cNvPr id="1028" name="Picture 4" descr="https://sozai-good.com/download?id=4899&amp;type=2&amp;subnumber=0&amp;exten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232" y="4208497"/>
            <a:ext cx="3008249" cy="25258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ozai-good.com/download?id=4901&amp;type=2&amp;subnumber=0&amp;exten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159" y="1117105"/>
            <a:ext cx="3666617" cy="268454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p:cNvSpPr txBox="1"/>
          <p:nvPr/>
        </p:nvSpPr>
        <p:spPr>
          <a:xfrm>
            <a:off x="1138428" y="1358386"/>
            <a:ext cx="1645920" cy="1477328"/>
          </a:xfrm>
          <a:prstGeom prst="rect">
            <a:avLst/>
          </a:prstGeom>
          <a:noFill/>
        </p:spPr>
        <p:txBody>
          <a:bodyPr wrap="square" rtlCol="0">
            <a:spAutoFit/>
          </a:bodyPr>
          <a:lstStyle/>
          <a:p>
            <a:r>
              <a:rPr kumimoji="1" lang="ja-JP" altLang="en-US" dirty="0" smtClean="0"/>
              <a:t>昼食づくり</a:t>
            </a:r>
            <a:endParaRPr kumimoji="1" lang="en-US" altLang="ja-JP" dirty="0" smtClean="0"/>
          </a:p>
          <a:p>
            <a:r>
              <a:rPr kumimoji="1" lang="ja-JP" altLang="en-US" dirty="0" smtClean="0"/>
              <a:t>おやつづくり</a:t>
            </a:r>
            <a:endParaRPr kumimoji="1" lang="en-US" altLang="ja-JP" dirty="0" smtClean="0"/>
          </a:p>
          <a:p>
            <a:r>
              <a:rPr kumimoji="1" lang="ja-JP" altLang="en-US" dirty="0" smtClean="0"/>
              <a:t>園芸</a:t>
            </a:r>
            <a:endParaRPr kumimoji="1" lang="en-US" altLang="ja-JP" dirty="0" smtClean="0"/>
          </a:p>
          <a:p>
            <a:r>
              <a:rPr kumimoji="1" lang="ja-JP" altLang="en-US" dirty="0"/>
              <a:t>身</a:t>
            </a:r>
            <a:r>
              <a:rPr kumimoji="1" lang="ja-JP" altLang="en-US" dirty="0" smtClean="0"/>
              <a:t>だしなみ・手洗いの確認</a:t>
            </a:r>
            <a:endParaRPr kumimoji="1" lang="ja-JP" altLang="en-US" dirty="0"/>
          </a:p>
        </p:txBody>
      </p:sp>
      <p:sp>
        <p:nvSpPr>
          <p:cNvPr id="15" name="テキスト ボックス 14"/>
          <p:cNvSpPr txBox="1"/>
          <p:nvPr/>
        </p:nvSpPr>
        <p:spPr>
          <a:xfrm>
            <a:off x="1133856" y="4636008"/>
            <a:ext cx="1650492" cy="1200329"/>
          </a:xfrm>
          <a:prstGeom prst="rect">
            <a:avLst/>
          </a:prstGeom>
          <a:noFill/>
        </p:spPr>
        <p:txBody>
          <a:bodyPr wrap="square" rtlCol="0">
            <a:spAutoFit/>
          </a:bodyPr>
          <a:lstStyle/>
          <a:p>
            <a:r>
              <a:rPr kumimoji="1" lang="ja-JP" altLang="en-US" dirty="0" smtClean="0"/>
              <a:t>感覚遊び</a:t>
            </a:r>
            <a:endParaRPr kumimoji="1" lang="en-US" altLang="ja-JP" dirty="0" smtClean="0"/>
          </a:p>
          <a:p>
            <a:r>
              <a:rPr kumimoji="1" lang="ja-JP" altLang="en-US" dirty="0" smtClean="0"/>
              <a:t>音楽活動</a:t>
            </a:r>
            <a:endParaRPr kumimoji="1" lang="en-US" altLang="ja-JP" dirty="0" smtClean="0"/>
          </a:p>
          <a:p>
            <a:r>
              <a:rPr kumimoji="1" lang="ja-JP" altLang="en-US" dirty="0" smtClean="0"/>
              <a:t>体操・ダンス</a:t>
            </a:r>
            <a:endParaRPr kumimoji="1" lang="en-US" altLang="ja-JP" dirty="0" smtClean="0"/>
          </a:p>
          <a:p>
            <a:endParaRPr kumimoji="1" lang="ja-JP" altLang="en-US" dirty="0"/>
          </a:p>
        </p:txBody>
      </p:sp>
      <p:pic>
        <p:nvPicPr>
          <p:cNvPr id="1032" name="Picture 8" descr="https://sozai-good.com/download?id=5039&amp;type=2&amp;subnumber=0&amp;extent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7962619" y="925655"/>
            <a:ext cx="3522245" cy="2771069"/>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8622792" y="1563624"/>
            <a:ext cx="2441448" cy="923330"/>
          </a:xfrm>
          <a:prstGeom prst="rect">
            <a:avLst/>
          </a:prstGeom>
          <a:noFill/>
        </p:spPr>
        <p:txBody>
          <a:bodyPr wrap="square" rtlCol="0">
            <a:spAutoFit/>
          </a:bodyPr>
          <a:lstStyle/>
          <a:p>
            <a:r>
              <a:rPr kumimoji="1" lang="ja-JP" altLang="en-US" dirty="0" smtClean="0"/>
              <a:t>買い物学習</a:t>
            </a:r>
            <a:endParaRPr kumimoji="1" lang="en-US" altLang="ja-JP" dirty="0" smtClean="0"/>
          </a:p>
          <a:p>
            <a:r>
              <a:rPr kumimoji="1" lang="ja-JP" altLang="en-US" dirty="0" smtClean="0"/>
              <a:t>レクリエーション</a:t>
            </a:r>
            <a:endParaRPr kumimoji="1" lang="en-US" altLang="ja-JP" dirty="0" smtClean="0"/>
          </a:p>
          <a:p>
            <a:r>
              <a:rPr kumimoji="1" lang="ja-JP" altLang="en-US" dirty="0" smtClean="0"/>
              <a:t>作業訓練</a:t>
            </a:r>
            <a:endParaRPr kumimoji="1" lang="en-US" altLang="ja-JP" dirty="0" smtClean="0"/>
          </a:p>
        </p:txBody>
      </p:sp>
      <p:pic>
        <p:nvPicPr>
          <p:cNvPr id="1034" name="Picture 10" descr="https://sozai-good.com/download?id=5038&amp;type=2&amp;subnumber=0&amp;exten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89556" y="2964871"/>
            <a:ext cx="3573063" cy="32820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girlysozai.com/png/kanban_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6617" y="682143"/>
            <a:ext cx="4436845" cy="2466887"/>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4686517" y="4123944"/>
            <a:ext cx="2979139" cy="1200329"/>
          </a:xfrm>
          <a:prstGeom prst="rect">
            <a:avLst/>
          </a:prstGeom>
          <a:noFill/>
        </p:spPr>
        <p:txBody>
          <a:bodyPr wrap="square" rtlCol="0">
            <a:spAutoFit/>
          </a:bodyPr>
          <a:lstStyle/>
          <a:p>
            <a:r>
              <a:rPr kumimoji="1" lang="ja-JP" altLang="en-US" dirty="0" smtClean="0"/>
              <a:t>個別の学習</a:t>
            </a:r>
            <a:endParaRPr kumimoji="1" lang="en-US" altLang="ja-JP" dirty="0" smtClean="0"/>
          </a:p>
          <a:p>
            <a:r>
              <a:rPr kumimoji="1" lang="ja-JP" altLang="en-US" dirty="0" smtClean="0"/>
              <a:t>買い物学習</a:t>
            </a:r>
            <a:endParaRPr kumimoji="1" lang="en-US" altLang="ja-JP" dirty="0"/>
          </a:p>
          <a:p>
            <a:r>
              <a:rPr kumimoji="1" lang="ja-JP" altLang="en-US" dirty="0" smtClean="0"/>
              <a:t>カードを使用した</a:t>
            </a:r>
            <a:endParaRPr kumimoji="1" lang="en-US" altLang="ja-JP" dirty="0" smtClean="0"/>
          </a:p>
          <a:p>
            <a:r>
              <a:rPr kumimoji="1" lang="ja-JP" altLang="en-US" dirty="0" smtClean="0"/>
              <a:t>コミュニケーションの練習</a:t>
            </a:r>
            <a:endParaRPr kumimoji="1" lang="en-US" altLang="ja-JP" dirty="0" smtClean="0"/>
          </a:p>
        </p:txBody>
      </p:sp>
      <p:sp>
        <p:nvSpPr>
          <p:cNvPr id="18" name="テキスト ボックス 17"/>
          <p:cNvSpPr txBox="1"/>
          <p:nvPr/>
        </p:nvSpPr>
        <p:spPr>
          <a:xfrm>
            <a:off x="4206240" y="925654"/>
            <a:ext cx="3401568" cy="923330"/>
          </a:xfrm>
          <a:prstGeom prst="rect">
            <a:avLst/>
          </a:prstGeom>
          <a:noFill/>
        </p:spPr>
        <p:txBody>
          <a:bodyPr wrap="square" rtlCol="0">
            <a:spAutoFit/>
          </a:bodyPr>
          <a:lstStyle/>
          <a:p>
            <a:r>
              <a:rPr kumimoji="1" lang="ja-JP" altLang="en-US" dirty="0" smtClean="0"/>
              <a:t>プログラムにある例のほか</a:t>
            </a:r>
            <a:endParaRPr kumimoji="1" lang="en-US" altLang="ja-JP" dirty="0" smtClean="0"/>
          </a:p>
          <a:p>
            <a:r>
              <a:rPr kumimoji="1" lang="ja-JP" altLang="en-US" dirty="0" smtClean="0"/>
              <a:t>５領域に沿った個別支援計画を作成し、個別の支援を行います</a:t>
            </a:r>
            <a:endParaRPr kumimoji="1" lang="ja-JP" altLang="en-US" dirty="0"/>
          </a:p>
        </p:txBody>
      </p:sp>
      <p:pic>
        <p:nvPicPr>
          <p:cNvPr id="1036" name="Picture 12" descr="https://sozai-good.com/download?id=5043&amp;type=2&amp;subnumber=0&amp;exten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9314" y="3777418"/>
            <a:ext cx="3268853" cy="2802267"/>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8540496" y="4532220"/>
            <a:ext cx="2633472" cy="1200329"/>
          </a:xfrm>
          <a:prstGeom prst="rect">
            <a:avLst/>
          </a:prstGeom>
          <a:noFill/>
        </p:spPr>
        <p:txBody>
          <a:bodyPr wrap="square" rtlCol="0">
            <a:spAutoFit/>
          </a:bodyPr>
          <a:lstStyle/>
          <a:p>
            <a:r>
              <a:rPr kumimoji="1" lang="ja-JP" altLang="en-US" dirty="0" smtClean="0"/>
              <a:t>創作活動</a:t>
            </a:r>
            <a:endParaRPr kumimoji="1" lang="en-US" altLang="ja-JP" dirty="0" smtClean="0"/>
          </a:p>
          <a:p>
            <a:r>
              <a:rPr kumimoji="1" lang="ja-JP" altLang="en-US" dirty="0" smtClean="0"/>
              <a:t>ビジョントレーニング</a:t>
            </a:r>
            <a:endParaRPr kumimoji="1" lang="en-US" altLang="ja-JP" dirty="0" smtClean="0"/>
          </a:p>
          <a:p>
            <a:r>
              <a:rPr kumimoji="1" lang="ja-JP" altLang="en-US" dirty="0" smtClean="0"/>
              <a:t>認知学習アプリ</a:t>
            </a:r>
            <a:endParaRPr kumimoji="1" lang="en-US" altLang="ja-JP" dirty="0" smtClean="0"/>
          </a:p>
          <a:p>
            <a:r>
              <a:rPr kumimoji="1" lang="ja-JP" altLang="en-US" dirty="0" smtClean="0"/>
              <a:t>学習支援</a:t>
            </a:r>
            <a:endParaRPr kumimoji="1" lang="ja-JP" altLang="en-US" dirty="0"/>
          </a:p>
        </p:txBody>
      </p:sp>
    </p:spTree>
    <p:extLst>
      <p:ext uri="{BB962C8B-B14F-4D97-AF65-F5344CB8AC3E}">
        <p14:creationId xmlns:p14="http://schemas.microsoft.com/office/powerpoint/2010/main" val="1991410839"/>
      </p:ext>
    </p:extLst>
  </p:cSld>
  <p:clrMapOvr>
    <a:masterClrMapping/>
  </p:clrMapOvr>
</p:sld>
</file>

<file path=ppt/theme/theme1.xml><?xml version="1.0" encoding="utf-8"?>
<a:theme xmlns:a="http://schemas.openxmlformats.org/drawingml/2006/main" name="遊ぶ子供 (16 x 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251_TF03461883_TF03461883.potx" id="{B9A611CE-A707-4A47-ACBF-DA1406354271}" vid="{5E675B78-CE71-4DD8-8118-334EF443E5E1}"/>
    </a:ext>
  </a:extLst>
</a:theme>
</file>

<file path=ppt/theme/theme2.xml><?xml version="1.0" encoding="utf-8"?>
<a:theme xmlns:a="http://schemas.openxmlformats.org/drawingml/2006/main" name="Office テーマ">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遊んでいる子供たちのイラストを使用した教育に関するプレゼンテーション デザイン (ワイド画面)</Template>
  <TotalTime>104</TotalTime>
  <Words>448</Words>
  <Application>Microsoft Office PowerPoint</Application>
  <PresentationFormat>ワイド画面</PresentationFormat>
  <Paragraphs>79</Paragraphs>
  <Slides>3</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ＭＳ Ｐゴシック</vt:lpstr>
      <vt:lpstr>Euphemia</vt:lpstr>
      <vt:lpstr>Wingdings</vt:lpstr>
      <vt:lpstr>遊ぶ子供 (16 x 9)</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ogura</dc:creator>
  <cp:lastModifiedBy>ogura</cp:lastModifiedBy>
  <cp:revision>16</cp:revision>
  <cp:lastPrinted>2024-11-06T04:11:30Z</cp:lastPrinted>
  <dcterms:created xsi:type="dcterms:W3CDTF">2024-10-22T02:37:13Z</dcterms:created>
  <dcterms:modified xsi:type="dcterms:W3CDTF">2024-11-06T04:11:34Z</dcterms:modified>
</cp:coreProperties>
</file>